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6" r:id="rId1"/>
  </p:sldMasterIdLst>
  <p:notesMasterIdLst>
    <p:notesMasterId r:id="rId22"/>
  </p:notesMasterIdLst>
  <p:handoutMasterIdLst>
    <p:handoutMasterId r:id="rId23"/>
  </p:handoutMasterIdLst>
  <p:sldIdLst>
    <p:sldId id="1427" r:id="rId2"/>
    <p:sldId id="1342" r:id="rId3"/>
    <p:sldId id="1416" r:id="rId4"/>
    <p:sldId id="1422" r:id="rId5"/>
    <p:sldId id="1426" r:id="rId6"/>
    <p:sldId id="1418" r:id="rId7"/>
    <p:sldId id="1420" r:id="rId8"/>
    <p:sldId id="1421" r:id="rId9"/>
    <p:sldId id="1256" r:id="rId10"/>
    <p:sldId id="1425" r:id="rId11"/>
    <p:sldId id="1423" r:id="rId12"/>
    <p:sldId id="1424" r:id="rId13"/>
    <p:sldId id="1414" r:id="rId14"/>
    <p:sldId id="707" r:id="rId15"/>
    <p:sldId id="1417" r:id="rId16"/>
    <p:sldId id="1415" r:id="rId17"/>
    <p:sldId id="1412" r:id="rId18"/>
    <p:sldId id="1344" r:id="rId19"/>
    <p:sldId id="1384" r:id="rId20"/>
    <p:sldId id="1355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FE0D3"/>
    <a:srgbClr val="F9E81B"/>
    <a:srgbClr val="C7C9C7"/>
    <a:srgbClr val="109B70"/>
    <a:srgbClr val="FFFFFF"/>
    <a:srgbClr val="F2F2EF"/>
    <a:srgbClr val="878881"/>
    <a:srgbClr val="7F7F7F"/>
    <a:srgbClr val="A9A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28" autoAdjust="0"/>
    <p:restoredTop sz="93875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pos="3840"/>
        <p:guide orient="horz" pos="2183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395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rgbClr val="DFE0D3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DFE0D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8D-314E-968B-2A7FC1923AE1}"/>
              </c:ext>
            </c:extLst>
          </c:dPt>
          <c:dPt>
            <c:idx val="1"/>
            <c:bubble3D val="0"/>
            <c:spPr>
              <a:solidFill>
                <a:srgbClr val="DFE0D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8D-314E-968B-2A7FC1923AE1}"/>
              </c:ext>
            </c:extLst>
          </c:dPt>
          <c:dPt>
            <c:idx val="2"/>
            <c:bubble3D val="0"/>
            <c:spPr>
              <a:solidFill>
                <a:srgbClr val="DFE0D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8D-314E-968B-2A7FC1923AE1}"/>
              </c:ext>
            </c:extLst>
          </c:dPt>
          <c:dPt>
            <c:idx val="3"/>
            <c:bubble3D val="0"/>
            <c:spPr>
              <a:solidFill>
                <a:srgbClr val="DFE0D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8D-314E-968B-2A7FC1923AE1}"/>
              </c:ext>
            </c:extLst>
          </c:dPt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8D-314E-968B-2A7FC1923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E3CAC2F-F99B-8842-8AC6-655DD97897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350F59-8C71-024D-9542-DE2EB497D1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942E8-1882-5948-9282-C4A664DF9F5C}" type="datetimeFigureOut">
              <a:rPr lang="de-DE" smtClean="0"/>
              <a:t>30.10.2025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F4B220-7006-5C44-8994-FF007DAE9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32E0E7-A187-F64F-8908-B98F9A0FCF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AFB01-2DBC-D545-A0CE-4E6F1A266A4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529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E1FB9-BC42-4B41-8FF3-B3FA9F47D3A8}" type="datetimeFigureOut">
              <a:rPr lang="de-DE" smtClean="0"/>
              <a:t>30.10.2025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42433-9D1E-714C-8441-5E1385D156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36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42433-9D1E-714C-8441-5E1385D156E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86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42433-9D1E-714C-8441-5E1385D156E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18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Tx/>
              <a:buNone/>
            </a:pPr>
            <a:endParaRPr lang="de-DE" b="0" i="0" u="none" strike="noStrike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42433-9D1E-714C-8441-5E1385D156E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52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Tx/>
              <a:buNone/>
            </a:pPr>
            <a:endParaRPr lang="de-DE" b="0" i="0" u="none" strike="noStrike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42433-9D1E-714C-8441-5E1385D156E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989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Tx/>
              <a:buNone/>
            </a:pPr>
            <a:endParaRPr lang="de-DE" b="0" i="0" u="none" strike="noStrike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42433-9D1E-714C-8441-5E1385D156E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33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42433-9D1E-714C-8441-5E1385D156E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5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42433-9D1E-714C-8441-5E1385D156E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90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D625111B-6C38-67F4-C28A-63BA27A7E0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B8F2B76A-2C99-4B4E-A625-A7350B1011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3525" y="5185802"/>
            <a:ext cx="9185275" cy="60609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10000"/>
              </a:lnSpc>
              <a:spcBef>
                <a:spcPts val="100"/>
              </a:spcBef>
              <a:buNone/>
              <a:defRPr sz="1800" b="0" i="0">
                <a:solidFill>
                  <a:schemeClr val="tx1"/>
                </a:solidFill>
                <a:latin typeface="Libre Franklin" pitchFamily="2" charset="77"/>
              </a:defRPr>
            </a:lvl1pPr>
            <a:lvl2pPr marL="457200" indent="0">
              <a:buNone/>
              <a:defRPr sz="1800" b="0" i="0">
                <a:solidFill>
                  <a:schemeClr val="bg2"/>
                </a:solidFill>
                <a:latin typeface="Libre Franklin" pitchFamily="2" charset="77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F77658E-26AD-DE00-A458-2849A10B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825588"/>
            <a:ext cx="9185275" cy="3012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1490F15-0C8A-95E1-76C6-042A2535CC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E27E52-CA73-D24D-A81F-FB76D2D6C8F9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16EDB0-BC2C-6818-8AD1-E1B16F60C0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299E47-36AB-422A-8771-01693144F6A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Grafik 6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FB3D0A10-6CF4-E15A-F535-75429638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835" y="1832890"/>
            <a:ext cx="2800330" cy="28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82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7063C9B-6411-569C-46ED-EA12DFB08C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63526" y="1628775"/>
            <a:ext cx="11664949" cy="4679950"/>
          </a:xfr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fik 1" descr="Ein Bild, das Schwarz, Screenshot, Dunkelheit, Design enthält.&#10;&#10;KI-generierte Inhalte können fehlerhaft sein.">
            <a:extLst>
              <a:ext uri="{FF2B5EF4-FFF2-40B4-BE49-F238E27FC236}">
                <a16:creationId xmlns:a16="http://schemas.microsoft.com/office/drawing/2014/main" id="{5BAF95B4-A5CA-0E89-2DE9-E18928E69A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200" y="0"/>
            <a:ext cx="900000" cy="900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14D25E4-606B-C2F4-B3E3-EF9D68DA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01881"/>
            <a:ext cx="9021791" cy="57948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F4A9247-0848-90AB-6874-EA4BA4AAC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6" y="269831"/>
            <a:ext cx="5727972" cy="173204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200" spc="20" baseline="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Topline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CD908B5-3C3B-6C44-24C7-A4658361B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600825"/>
            <a:ext cx="1440000" cy="1922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800" spc="0" baseline="0" dirty="0">
                <a:solidFill>
                  <a:schemeClr val="tx1">
                    <a:alpha val="40000"/>
                  </a:schemeClr>
                </a:solidFill>
                <a:latin typeface="Libre Franklin" pitchFamily="2" charset="77"/>
              </a:defRPr>
            </a:lvl1pPr>
          </a:lstStyle>
          <a:p>
            <a:fld id="{BB90EB21-87A4-EE4E-A110-D0482AFBA8C9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87D6E3-97B7-5997-183C-C2D28783C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8475" y="6600825"/>
            <a:ext cx="1440000" cy="1922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aseline="0">
                <a:solidFill>
                  <a:schemeClr val="tx1">
                    <a:alpha val="40000"/>
                  </a:schemeClr>
                </a:solidFill>
                <a:latin typeface="Libre Franklin" pitchFamily="2" charset="77"/>
              </a:defRPr>
            </a:lvl1pPr>
          </a:lstStyle>
          <a:p>
            <a:fld id="{18299E47-36AB-422A-8771-01693144F6A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7431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72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6E396481-B5A7-A379-7343-05C2C7F9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01881"/>
            <a:ext cx="9021791" cy="57948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1006673F-FC91-5047-7C35-9343C925B7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6" y="269831"/>
            <a:ext cx="5727972" cy="173204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200" spc="20" baseline="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Topline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EFCE7766-30AD-579D-12AC-D2A134E0ED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11D644-C25E-094C-9D2B-CDFA0AB6B2F6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1288718F-0012-FCA6-B32A-E1D2960D45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5" name="Grafik 4" descr="Ein Bild, das Schwarz, Screenshot, Dunkelheit, Design enthält.&#10;&#10;KI-generierte Inhalte können fehlerhaft sein.">
            <a:extLst>
              <a:ext uri="{FF2B5EF4-FFF2-40B4-BE49-F238E27FC236}">
                <a16:creationId xmlns:a16="http://schemas.microsoft.com/office/drawing/2014/main" id="{80490B6E-ED56-E0C7-EE0C-F705D3AAF6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200" y="0"/>
            <a:ext cx="900000" cy="900000"/>
          </a:xfrm>
          <a:prstGeom prst="rect">
            <a:avLst/>
          </a:prstGeom>
        </p:spPr>
      </p:pic>
      <p:sp>
        <p:nvSpPr>
          <p:cNvPr id="2" name="Textplatzhalter 6">
            <a:extLst>
              <a:ext uri="{FF2B5EF4-FFF2-40B4-BE49-F238E27FC236}">
                <a16:creationId xmlns:a16="http://schemas.microsoft.com/office/drawing/2014/main" id="{BBCB4FD3-C1BD-FA28-0742-4CC301F0D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628775"/>
            <a:ext cx="11664950" cy="4679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	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3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3118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F3CD0BA7-98F1-4B95-E06E-CF43EDCCD2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6" y="269831"/>
            <a:ext cx="5727972" cy="173204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200" spc="20" baseline="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Topline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6E412A2-7125-7E5B-D8DA-B02E970D384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E52A192-0281-824E-BD46-681C134CDE39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495DC37-534A-3822-3882-48347067AD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Grafik 3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37702A15-6FA3-9448-360F-143A0B5C9D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299CBE8-BE98-7647-8BA4-CB83C58B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A407A3FB-FD6F-149C-FD26-2AC28C5A2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628775"/>
            <a:ext cx="11664950" cy="4679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349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1A2CE861-70D3-67F7-9A15-23CED2B1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01881"/>
            <a:ext cx="9021791" cy="5794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3EF84031-9050-9898-2C58-E4EFE318B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6" y="269831"/>
            <a:ext cx="5727972" cy="173204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200" spc="20" baseline="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Topline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73FC8395-0002-662D-E7B3-B83A1DE92B06}"/>
              </a:ext>
            </a:extLst>
          </p:cNvPr>
          <p:cNvSpPr>
            <a:spLocks noGrp="1"/>
          </p:cNvSpPr>
          <p:nvPr>
            <p:ph type="dt" sz="half" idx="44"/>
          </p:nvPr>
        </p:nvSpPr>
        <p:spPr/>
        <p:txBody>
          <a:bodyPr/>
          <a:lstStyle/>
          <a:p>
            <a:fld id="{A9248FAE-4042-5A42-A252-43E06C0FA45C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F5A3261C-EEB5-2F27-28AF-8D2F62561356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76E8EF4-8511-8558-B70F-B3F76C8D73D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263525" y="1915815"/>
            <a:ext cx="5771515" cy="4392909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F85AF23-9902-D621-417B-0657E3F3CE2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6156326" y="1915815"/>
            <a:ext cx="5772150" cy="4392909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CF413A00-6234-1459-48FF-06A03719374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63525" y="1628775"/>
            <a:ext cx="3311525" cy="200025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ACFEE882-95EA-A477-219A-CA1D5D12DF2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156326" y="1628775"/>
            <a:ext cx="3311525" cy="200025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pic>
        <p:nvPicPr>
          <p:cNvPr id="2" name="Grafik 1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EDBF9F87-10E7-AD13-D4FA-24840EF52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56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D231BE15-6FE6-CC12-11AB-DA247C02B1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263525" y="1915815"/>
            <a:ext cx="3795811" cy="4392909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C03D9CB5-78E2-E3D9-169C-3190FC6D0A2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198094" y="1915815"/>
            <a:ext cx="3795811" cy="4392909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5" name="Bildplatzhalter 2">
            <a:extLst>
              <a:ext uri="{FF2B5EF4-FFF2-40B4-BE49-F238E27FC236}">
                <a16:creationId xmlns:a16="http://schemas.microsoft.com/office/drawing/2014/main" id="{7A631414-5CF1-A8BD-BFE4-3B385F8DBE7C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8132664" y="1915815"/>
            <a:ext cx="3795811" cy="4392909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" name="Textplatzhalter 18">
            <a:extLst>
              <a:ext uri="{FF2B5EF4-FFF2-40B4-BE49-F238E27FC236}">
                <a16:creationId xmlns:a16="http://schemas.microsoft.com/office/drawing/2014/main" id="{8B306C0C-10EE-5C92-BB08-911A86FE76F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63525" y="1628775"/>
            <a:ext cx="3311525" cy="200025"/>
          </a:xfr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E023DF0B-E6E9-6876-AC1C-F8384A0284E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199799" y="1628775"/>
            <a:ext cx="3311525" cy="200025"/>
          </a:xfr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39BB8FCB-453F-3013-2143-D7C6AF01721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18656" y="1628775"/>
            <a:ext cx="3311525" cy="200025"/>
          </a:xfr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1A2CE861-70D3-67F7-9A15-23CED2B1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01881"/>
            <a:ext cx="9021791" cy="5794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3EF84031-9050-9898-2C58-E4EFE318B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6" y="269831"/>
            <a:ext cx="5727972" cy="173204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200" spc="20" baseline="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Topline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73FC8395-0002-662D-E7B3-B83A1DE92B06}"/>
              </a:ext>
            </a:extLst>
          </p:cNvPr>
          <p:cNvSpPr>
            <a:spLocks noGrp="1"/>
          </p:cNvSpPr>
          <p:nvPr>
            <p:ph type="dt" sz="half" idx="44"/>
          </p:nvPr>
        </p:nvSpPr>
        <p:spPr/>
        <p:txBody>
          <a:bodyPr/>
          <a:lstStyle/>
          <a:p>
            <a:fld id="{1C4CE601-B350-5047-BB82-F28C173BE469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F5A3261C-EEB5-2F27-28AF-8D2F62561356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3" name="Grafik 2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6AB5A185-D6FE-50CE-9934-DDB4A7BE90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D231BE15-6FE6-CC12-11AB-DA247C02B1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263525" y="1915815"/>
            <a:ext cx="5771515" cy="4392909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5" name="Bildplatzhalter 2">
            <a:extLst>
              <a:ext uri="{FF2B5EF4-FFF2-40B4-BE49-F238E27FC236}">
                <a16:creationId xmlns:a16="http://schemas.microsoft.com/office/drawing/2014/main" id="{7A631414-5CF1-A8BD-BFE4-3B385F8DBE7C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6156326" y="1915815"/>
            <a:ext cx="5772150" cy="4392909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" name="Textplatzhalter 18">
            <a:extLst>
              <a:ext uri="{FF2B5EF4-FFF2-40B4-BE49-F238E27FC236}">
                <a16:creationId xmlns:a16="http://schemas.microsoft.com/office/drawing/2014/main" id="{8B306C0C-10EE-5C92-BB08-911A86FE76F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63525" y="1628775"/>
            <a:ext cx="3311525" cy="200025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39BB8FCB-453F-3013-2143-D7C6AF01721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156326" y="1628775"/>
            <a:ext cx="3311525" cy="200025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EAACCAA6-8D86-C3B4-3232-0E8235B6EE3D}"/>
              </a:ext>
            </a:extLst>
          </p:cNvPr>
          <p:cNvSpPr>
            <a:spLocks noGrp="1"/>
          </p:cNvSpPr>
          <p:nvPr>
            <p:ph type="dt" sz="half" idx="44"/>
          </p:nvPr>
        </p:nvSpPr>
        <p:spPr/>
        <p:txBody>
          <a:bodyPr/>
          <a:lstStyle/>
          <a:p>
            <a:fld id="{E3374271-D47C-D843-BD7C-E52EF81AE3DB}" type="datetime4">
              <a:rPr lang="de-DE" smtClean="0"/>
              <a:t>30. Oktober 2025</a:t>
            </a:fld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95D5028E-143C-941D-8667-BA02B3250BF8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Grafik 4" descr="Ein Bild, das Schwarz, Screenshot, Dunkelheit, Design enthält.&#10;&#10;KI-generierte Inhalte können fehlerhaft sein.">
            <a:extLst>
              <a:ext uri="{FF2B5EF4-FFF2-40B4-BE49-F238E27FC236}">
                <a16:creationId xmlns:a16="http://schemas.microsoft.com/office/drawing/2014/main" id="{1CBDDFEA-C829-A7F1-E329-1F79410C2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200" y="0"/>
            <a:ext cx="900000" cy="900000"/>
          </a:xfrm>
          <a:prstGeom prst="rect">
            <a:avLst/>
          </a:prstGeom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ED91CCBF-2436-1332-ED7A-B437115B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01881"/>
            <a:ext cx="9021791" cy="57948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1F35011C-AEA6-BB50-17CE-03A9EC8B91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6" y="269831"/>
            <a:ext cx="5727972" cy="173204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200" spc="20" baseline="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Topline</a:t>
            </a:r>
          </a:p>
        </p:txBody>
      </p:sp>
    </p:spTree>
    <p:extLst>
      <p:ext uri="{BB962C8B-B14F-4D97-AF65-F5344CB8AC3E}">
        <p14:creationId xmlns:p14="http://schemas.microsoft.com/office/powerpoint/2010/main" val="1426668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D231BE15-6FE6-CC12-11AB-DA247C02B1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263525" y="1915815"/>
            <a:ext cx="3795811" cy="4392909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C03D9CB5-78E2-E3D9-169C-3190FC6D0A2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198094" y="1915815"/>
            <a:ext cx="3795811" cy="4392909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5" name="Bildplatzhalter 2">
            <a:extLst>
              <a:ext uri="{FF2B5EF4-FFF2-40B4-BE49-F238E27FC236}">
                <a16:creationId xmlns:a16="http://schemas.microsoft.com/office/drawing/2014/main" id="{7A631414-5CF1-A8BD-BFE4-3B385F8DBE7C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8132664" y="1915815"/>
            <a:ext cx="3795811" cy="4392909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" name="Textplatzhalter 18">
            <a:extLst>
              <a:ext uri="{FF2B5EF4-FFF2-40B4-BE49-F238E27FC236}">
                <a16:creationId xmlns:a16="http://schemas.microsoft.com/office/drawing/2014/main" id="{8B306C0C-10EE-5C92-BB08-911A86FE76F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63525" y="1628775"/>
            <a:ext cx="3311525" cy="200025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E023DF0B-E6E9-6876-AC1C-F8384A0284E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199799" y="1628775"/>
            <a:ext cx="3311525" cy="200025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39BB8FCB-453F-3013-2143-D7C6AF01721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18656" y="1628775"/>
            <a:ext cx="3311525" cy="200025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EAACCAA6-8D86-C3B4-3232-0E8235B6EE3D}"/>
              </a:ext>
            </a:extLst>
          </p:cNvPr>
          <p:cNvSpPr>
            <a:spLocks noGrp="1"/>
          </p:cNvSpPr>
          <p:nvPr>
            <p:ph type="dt" sz="half" idx="44"/>
          </p:nvPr>
        </p:nvSpPr>
        <p:spPr/>
        <p:txBody>
          <a:bodyPr/>
          <a:lstStyle/>
          <a:p>
            <a:fld id="{1C3F8C37-7DC3-B542-867C-41E560900A58}" type="datetime4">
              <a:rPr lang="de-DE" smtClean="0"/>
              <a:t>30. Oktober 2025</a:t>
            </a:fld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95D5028E-143C-941D-8667-BA02B3250BF8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52D7CCBD-6187-6B94-31EA-C4C9394C0D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6" y="269831"/>
            <a:ext cx="3311524" cy="173204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200" spc="20" baseline="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Topline</a:t>
            </a: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13D9D9BE-D06F-9AE9-7B0F-C13391BB4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01881"/>
            <a:ext cx="9021791" cy="40840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4" name="Grafik 3" descr="Ein Bild, das Schwarz, Screenshot, Dunkelheit, Design enthält.&#10;&#10;KI-generierte Inhalte können fehlerhaft sein.">
            <a:extLst>
              <a:ext uri="{FF2B5EF4-FFF2-40B4-BE49-F238E27FC236}">
                <a16:creationId xmlns:a16="http://schemas.microsoft.com/office/drawing/2014/main" id="{7F105DEA-889E-A049-5806-F7FD1855E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2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59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D231BE15-6FE6-CC12-11AB-DA247C02B1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263526" y="1915815"/>
            <a:ext cx="2828018" cy="4392909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" name="Textplatzhalter 18">
            <a:extLst>
              <a:ext uri="{FF2B5EF4-FFF2-40B4-BE49-F238E27FC236}">
                <a16:creationId xmlns:a16="http://schemas.microsoft.com/office/drawing/2014/main" id="{8B306C0C-10EE-5C92-BB08-911A86FE76F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63525" y="1628775"/>
            <a:ext cx="2828019" cy="200025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893D174C-C0FB-9D7F-8F3A-6B7AA5B7A8A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 bwMode="gray">
          <a:xfrm>
            <a:off x="3209926" y="1915815"/>
            <a:ext cx="2828018" cy="4392909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8149709A-CCFA-A2EA-945F-CE3F983A3393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 bwMode="gray">
          <a:xfrm>
            <a:off x="6156326" y="1915815"/>
            <a:ext cx="2828018" cy="4392909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A137BB63-222B-D48C-A01C-6F8214AEC49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 bwMode="gray">
          <a:xfrm>
            <a:off x="9102726" y="1915815"/>
            <a:ext cx="2828018" cy="4392909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105A5F22-B7C4-DDD8-3253-6013968240A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207022" y="1628775"/>
            <a:ext cx="2828019" cy="200025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15" name="Textplatzhalter 18">
            <a:extLst>
              <a:ext uri="{FF2B5EF4-FFF2-40B4-BE49-F238E27FC236}">
                <a16:creationId xmlns:a16="http://schemas.microsoft.com/office/drawing/2014/main" id="{919A8D5B-9DD7-8704-969D-432637EB5D0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150519" y="1628775"/>
            <a:ext cx="2828019" cy="200025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FAD55A32-D37C-028C-96B8-CBEE5636246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94016" y="1628775"/>
            <a:ext cx="2828019" cy="200025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20FDCD62-F6F9-CB13-49B6-6970BF200656}"/>
              </a:ext>
            </a:extLst>
          </p:cNvPr>
          <p:cNvSpPr>
            <a:spLocks noGrp="1"/>
          </p:cNvSpPr>
          <p:nvPr>
            <p:ph type="dt" sz="half" idx="50"/>
          </p:nvPr>
        </p:nvSpPr>
        <p:spPr/>
        <p:txBody>
          <a:bodyPr/>
          <a:lstStyle/>
          <a:p>
            <a:fld id="{A23D3F80-0303-194A-A4D7-3600CEA9FF9C}" type="datetime4">
              <a:rPr lang="de-DE" smtClean="0"/>
              <a:t>30. Oktober 2025</a:t>
            </a:fld>
            <a:endParaRPr lang="de-DE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124E2DA0-DAFD-986F-9052-5D75AAF0B394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10640F94-538E-8CB1-3445-52DF7EE423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6" y="269831"/>
            <a:ext cx="3311524" cy="173204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200" spc="20" baseline="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Topline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464E75C0-DD54-A8FB-F16F-FC1A0250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01881"/>
            <a:ext cx="9021791" cy="40840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4" name="Grafik 3" descr="Ein Bild, das Schwarz, Screenshot, Dunkelheit, Design enthält.&#10;&#10;KI-generierte Inhalte können fehlerhaft sein.">
            <a:extLst>
              <a:ext uri="{FF2B5EF4-FFF2-40B4-BE49-F238E27FC236}">
                <a16:creationId xmlns:a16="http://schemas.microsoft.com/office/drawing/2014/main" id="{88F4D87E-5919-CA96-63E2-C583FE6F46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2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54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lit mit Text | white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B5052CB4-3F8F-0E17-42F2-81A353B5C9B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7986714" y="0"/>
            <a:ext cx="4205286" cy="3394800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E0167935-3CC9-EDB0-1545-EAA9644B475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3719514" y="0"/>
            <a:ext cx="4201200" cy="3394800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9751C81A-8D48-7040-1638-BD3EC0728E1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3719514" y="3461656"/>
            <a:ext cx="4201200" cy="3396344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B686591F-3C7A-6ACC-4CF8-B84E75B7C61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 bwMode="gray">
          <a:xfrm>
            <a:off x="7986714" y="3461656"/>
            <a:ext cx="4205286" cy="3396343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776B309-1593-3926-1302-394D961878D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63525" y="1628775"/>
            <a:ext cx="3311525" cy="4679949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400" baseline="0"/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AEB9ED-1C87-4529-D550-6773E3E5AD6B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9698240A-F5F4-7349-9C3A-B90065B1A2A9}" type="datetime4">
              <a:rPr lang="de-DE" smtClean="0"/>
              <a:t>30. Oktober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9E2325-9474-FB5C-A981-DE13CFFA569C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F68FD83-705C-8E79-1AFD-9CAB02DB9D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6" y="269831"/>
            <a:ext cx="3311524" cy="173204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200" spc="20" baseline="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Topline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60B137-41D5-15AF-316C-5E42D828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01881"/>
            <a:ext cx="3311525" cy="718919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6" name="Grafik 5" descr="Ein Bild, das Schwarz, Screenshot, Dunkelheit, Design enthält.&#10;&#10;KI-generierte Inhalte können fehlerhaft sein.">
            <a:extLst>
              <a:ext uri="{FF2B5EF4-FFF2-40B4-BE49-F238E27FC236}">
                <a16:creationId xmlns:a16="http://schemas.microsoft.com/office/drawing/2014/main" id="{A7DC6A28-B30F-DFDB-FAF0-8ECEE3CDA7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2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49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al-Spalte mit Bild |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69261831-0F13-3310-876E-428DD79B8A5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3719513" y="0"/>
            <a:ext cx="8472487" cy="6858000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AEB9ED-1C87-4529-D550-6773E3E5AD6B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8A0CF579-983C-9649-AA47-81CC4ADE44D0}" type="datetime4">
              <a:rPr lang="de-DE" smtClean="0"/>
              <a:t>30. Oktober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9E2325-9474-FB5C-A981-DE13CFFA569C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6757356-7560-CDA5-8FFF-6008B6077A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6" y="269831"/>
            <a:ext cx="3311524" cy="173204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200" spc="20" baseline="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Topline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CF5B0EC2-59F6-C3E3-7D6E-9F8654D5CBD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63525" y="1628775"/>
            <a:ext cx="3311525" cy="4679949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400" baseline="0"/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9C18EB5-EADA-17EC-4C7E-7FF48C62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01881"/>
            <a:ext cx="3311525" cy="40840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6" name="Grafik 5" descr="Ein Bild, das Schwarz, Screenshot, Dunkelheit, Design enthält.&#10;&#10;KI-generierte Inhalte können fehlerhaft sein.">
            <a:extLst>
              <a:ext uri="{FF2B5EF4-FFF2-40B4-BE49-F238E27FC236}">
                <a16:creationId xmlns:a16="http://schemas.microsoft.com/office/drawing/2014/main" id="{B73A234E-2B3F-6416-1352-73EB6D5EFF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2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61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7">
            <a:extLst>
              <a:ext uri="{FF2B5EF4-FFF2-40B4-BE49-F238E27FC236}">
                <a16:creationId xmlns:a16="http://schemas.microsoft.com/office/drawing/2014/main" id="{3E62D5A3-422E-B6F4-2598-D9E3790821A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4057650"/>
          </a:xfrm>
          <a:solidFill>
            <a:schemeClr val="bg1">
              <a:lumMod val="75000"/>
              <a:lumOff val="25000"/>
            </a:schemeClr>
          </a:solidFill>
        </p:spPr>
        <p:txBody>
          <a:bodyPr/>
          <a:lstStyle/>
          <a:p>
            <a:endParaRPr lang="de-DE" dirty="0"/>
          </a:p>
        </p:txBody>
      </p:sp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D2EB73FB-580F-F4D7-5F7A-E0A7C7BE0C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6" y="4517942"/>
            <a:ext cx="5727972" cy="173204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 err="1"/>
              <a:t>Topline</a:t>
            </a:r>
            <a:endParaRPr lang="de-DE" dirty="0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C34DFE66-4143-B321-7EC9-B4556A0F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849992"/>
            <a:ext cx="9021791" cy="57948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F38C67-0A65-EF97-E5C1-EB7A7E7CBFB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F4ED30F-1EC6-D743-A7E6-CF2F53EFCAA6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EF34D9-495D-A8D3-5B2D-9305E95C332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8D52B4EF-7E97-02A1-4EDD-F8A885A1BF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91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schmalem Bild |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69261831-0F13-3310-876E-428DD79B8A5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AEB9ED-1C87-4529-D550-6773E3E5AD6B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4451815" y="6600825"/>
            <a:ext cx="1440000" cy="192253"/>
          </a:xfrm>
        </p:spPr>
        <p:txBody>
          <a:bodyPr/>
          <a:lstStyle>
            <a:lvl1pPr algn="r">
              <a:defRPr/>
            </a:lvl1pPr>
          </a:lstStyle>
          <a:p>
            <a:fld id="{E2F4B7BC-1AEE-9145-B5CA-041BA0AE3DBB}" type="datetime4">
              <a:rPr lang="de-DE" smtClean="0"/>
              <a:pPr/>
              <a:t>30. Oktober 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9E2325-9474-FB5C-A981-DE13CFFA569C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6757356-7560-CDA5-8FFF-6008B6077A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6" y="269831"/>
            <a:ext cx="3311524" cy="173204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200" spc="20" baseline="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Topline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CF5B0EC2-59F6-C3E3-7D6E-9F8654D5CBD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63525" y="1628775"/>
            <a:ext cx="5612619" cy="4679949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400" baseline="0"/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1FE480B-3B07-7E2F-ADBB-3FC49CCC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01881"/>
            <a:ext cx="5612619" cy="40840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6" name="Grafik 5" descr="Ein Bild, das Schwarz, Screenshot, Dunkelheit, Design enthält.&#10;&#10;KI-generierte Inhalte können fehlerhaft sein.">
            <a:extLst>
              <a:ext uri="{FF2B5EF4-FFF2-40B4-BE49-F238E27FC236}">
                <a16:creationId xmlns:a16="http://schemas.microsoft.com/office/drawing/2014/main" id="{134E7993-1864-E5B3-E35A-979FC8AA9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2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13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al-Spalte mit Bild |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D41F2678-D714-AA84-A896-C79FBB711E7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3719513" y="0"/>
            <a:ext cx="8472487" cy="6858000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1" name="Textplatzhalter 18">
            <a:extLst>
              <a:ext uri="{FF2B5EF4-FFF2-40B4-BE49-F238E27FC236}">
                <a16:creationId xmlns:a16="http://schemas.microsoft.com/office/drawing/2014/main" id="{018660A3-6831-3758-0E1A-AD0E5E2219E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63525" y="1628775"/>
            <a:ext cx="3311525" cy="4679950"/>
          </a:xfr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55F47E3-F264-D9E3-6CCC-A5478E602B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982" y1="52273" x2="42982" y2="52273"/>
                        <a14:foregroundMark x1="42982" y1="52273" x2="42982" y2="52273"/>
                        <a14:foregroundMark x1="55044" y1="31818" x2="55044" y2="31818"/>
                        <a14:foregroundMark x1="55044" y1="31818" x2="55044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0380" y="147282"/>
            <a:ext cx="621818" cy="540000"/>
          </a:xfrm>
          <a:prstGeom prst="rect">
            <a:avLst/>
          </a:prstGeom>
        </p:spPr>
      </p:pic>
      <p:sp>
        <p:nvSpPr>
          <p:cNvPr id="3" name="Textplatzhalter 5">
            <a:extLst>
              <a:ext uri="{FF2B5EF4-FFF2-40B4-BE49-F238E27FC236}">
                <a16:creationId xmlns:a16="http://schemas.microsoft.com/office/drawing/2014/main" id="{6FBB239A-81E8-2BAD-7874-603DF53758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6" y="269831"/>
            <a:ext cx="3311524" cy="173204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200" spc="20" baseline="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Topline</a:t>
            </a:r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DB7A539B-70E6-3389-61D9-E2C2798972B5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52FA050-2E59-8B43-B304-8549B881CA34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5AE5929E-1D43-A370-E5AA-3FBC1ECFDE6D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4B09768C-550A-088C-ED99-E1EE20DB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01881"/>
            <a:ext cx="3311525" cy="7539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44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hluß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0FC7B5F-DED9-260D-790B-979663A1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1A2-993B-0945-AD5F-B8E05F2C7EC9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780375D-1055-5A0C-8550-7FA7FF96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3" name="Grafik 2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2C3C3996-9104-6ABA-DB38-3A7979146D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835" y="1832890"/>
            <a:ext cx="2800330" cy="28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06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2BF7D1F1-D450-77C0-CB59-5FE82D9FF0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3429000"/>
          </a:xfrm>
          <a:solidFill>
            <a:schemeClr val="bg1">
              <a:lumMod val="75000"/>
              <a:lumOff val="25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EF7318-400B-8C65-4F35-DB1D29BAC1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982" y1="52273" x2="42982" y2="52273"/>
                        <a14:foregroundMark x1="42982" y1="52273" x2="42982" y2="52273"/>
                        <a14:foregroundMark x1="55044" y1="31818" x2="55044" y2="31818"/>
                        <a14:foregroundMark x1="55044" y1="31818" x2="55044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0380" y="147282"/>
            <a:ext cx="621818" cy="540000"/>
          </a:xfrm>
          <a:prstGeom prst="rect">
            <a:avLst/>
          </a:prstGeom>
        </p:spPr>
      </p:pic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D2EB73FB-580F-F4D7-5F7A-E0A7C7BE0C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6" y="4517942"/>
            <a:ext cx="5727972" cy="173204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 err="1"/>
              <a:t>Topline</a:t>
            </a:r>
            <a:endParaRPr lang="de-DE" dirty="0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C34DFE66-4143-B321-7EC9-B4556A0F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849992"/>
            <a:ext cx="9021791" cy="57948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1784A3-70F3-0661-B34B-E1D36B0880C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7917283B-2478-524E-B262-3D7CB1F9C3E9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3F6A86-E703-4951-9E67-F41DB142873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18299E47-36AB-422A-8771-01693144F6A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7598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|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D5CFEBC4-E7FB-1BEA-C3E1-4A2A1B49C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6" y="269831"/>
            <a:ext cx="3311524" cy="173204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200" spc="20" baseline="0">
                <a:solidFill>
                  <a:schemeClr val="bg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Topline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48097E-FDF9-79EC-7B30-5606021735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25000"/>
                  </a:schemeClr>
                </a:solidFill>
              </a:defRPr>
            </a:lvl1pPr>
          </a:lstStyle>
          <a:p>
            <a:fld id="{90C80C50-E70D-1A4C-AB5A-809FE23F07B6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0AB5A3D-5970-16C1-A693-A65EDA5DE7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25000"/>
                  </a:schemeClr>
                </a:solidFill>
              </a:defRPr>
            </a:lvl1pPr>
          </a:lstStyle>
          <a:p>
            <a:fld id="{18299E47-36AB-422A-8771-01693144F6A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3" name="Grafik 12" descr="Ein Bild, das Schwarz, Screenshot, Dunkelheit, Design enthält.&#10;&#10;KI-generierte Inhalte können fehlerhaft sein.">
            <a:extLst>
              <a:ext uri="{FF2B5EF4-FFF2-40B4-BE49-F238E27FC236}">
                <a16:creationId xmlns:a16="http://schemas.microsoft.com/office/drawing/2014/main" id="{E44F7E14-87C9-5AA8-4C81-13A70F6A0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2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2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|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A4E2D6-4589-0235-F07B-D2F1CE2356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4451A8-ED13-DF49-ABA4-64EEC9329D1F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32E4B-0591-9C4B-F719-1258366695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299E47-36AB-422A-8771-01693144F6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D1A9F6AE-EE2C-83AC-FD70-C0B93D9B37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6" y="269831"/>
            <a:ext cx="5727972" cy="173204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200" spc="20" baseline="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Topline</a:t>
            </a:r>
          </a:p>
        </p:txBody>
      </p:sp>
      <p:pic>
        <p:nvPicPr>
          <p:cNvPr id="7" name="Grafik 6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F8E30C14-8D3E-5244-A40D-8DE4FE77E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11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92A4C7D-E235-8EA2-215E-1F4C0AB205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/>
          <a:p>
            <a:endParaRPr lang="de-DE" dirty="0"/>
          </a:p>
        </p:txBody>
      </p:sp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B1E4E5C8-9BA7-4638-DB0E-9B41FF0126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6AD980-F8D1-CE49-AA64-B92D7D41F0AB}" type="datetime4">
              <a:rPr lang="de-DE" smtClean="0"/>
              <a:t>30. Oktober 2025</a:t>
            </a:fld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31D4B8A-3FEC-BA99-58D8-D8394D7096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53830A01-7AA8-5943-162F-D005DD99D7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6" y="269831"/>
            <a:ext cx="5727972" cy="173204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200" spc="20" baseline="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Topline</a:t>
            </a:r>
          </a:p>
        </p:txBody>
      </p:sp>
      <p:pic>
        <p:nvPicPr>
          <p:cNvPr id="4" name="Grafik 3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F6619ADA-4BCA-8135-958B-F885639AD0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EC5AA0E8-661B-9E18-3AE9-677A127B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01881"/>
            <a:ext cx="9021791" cy="57948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98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B1E4E5C8-9BA7-4638-DB0E-9B41FF0126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6AD980-F8D1-CE49-AA64-B92D7D41F0AB}" type="datetime4">
              <a:rPr lang="de-DE" smtClean="0"/>
              <a:t>30. Oktober 2025</a:t>
            </a:fld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31D4B8A-3FEC-BA99-58D8-D8394D7096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53830A01-7AA8-5943-162F-D005DD99D7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6" y="269831"/>
            <a:ext cx="5727972" cy="173204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200" spc="20" baseline="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Topline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EC5AA0E8-661B-9E18-3AE9-677A127B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257" y="2589196"/>
            <a:ext cx="2300438" cy="1145850"/>
          </a:xfrm>
          <a:prstGeom prst="rect">
            <a:avLst/>
          </a:prstGeom>
        </p:spPr>
        <p:txBody>
          <a:bodyPr anchor="ctr"/>
          <a:lstStyle>
            <a:lvl1pPr algn="ctr">
              <a:defRPr sz="1800" b="1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6426B0-ED17-39E1-62F2-8FED6F7C7A4E}"/>
              </a:ext>
            </a:extLst>
          </p:cNvPr>
          <p:cNvSpPr/>
          <p:nvPr userDrawn="1"/>
        </p:nvSpPr>
        <p:spPr>
          <a:xfrm>
            <a:off x="4706754" y="1873535"/>
            <a:ext cx="2531444" cy="25314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4F01A96-1A09-5245-BD04-7190E5D2DF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38801" y="4757567"/>
            <a:ext cx="5467350" cy="1077912"/>
          </a:xfrm>
        </p:spPr>
        <p:txBody>
          <a:bodyPr/>
          <a:lstStyle>
            <a:lvl1pPr algn="ctr"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4" name="Grafik 3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F6619ADA-4BCA-8135-958B-F885639AD0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60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it Titel | grei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68F0C65-E0C1-B040-0D52-44C357BC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01881"/>
            <a:ext cx="9021791" cy="57948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FA95C623-3EE3-7A51-16D9-00855AEA93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6" y="269831"/>
            <a:ext cx="3311524" cy="173204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200" spc="20" baseline="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Topline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7AB2F9D0-1A94-E609-DFB1-D302F22BAC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ADD8FB-033F-BD4E-9B1C-73EF72C90BF2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D0AFB60-7B1B-9305-0A94-8EF7042568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3" name="Grafik 2" descr="Ein Bild, das Schwarz, Screenshot, Dunkelheit, Design enthält.&#10;&#10;KI-generierte Inhalte können fehlerhaft sein.">
            <a:extLst>
              <a:ext uri="{FF2B5EF4-FFF2-40B4-BE49-F238E27FC236}">
                <a16:creationId xmlns:a16="http://schemas.microsoft.com/office/drawing/2014/main" id="{7D38532B-030F-F687-B0BC-666899748C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2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2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it Titel |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6E396481-B5A7-A379-7343-05C2C7F9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01881"/>
            <a:ext cx="9021791" cy="57948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1006673F-FC91-5047-7C35-9343C925B7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6" y="269831"/>
            <a:ext cx="5727972" cy="173204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 sz="1200" spc="20" baseline="0">
                <a:solidFill>
                  <a:schemeClr val="tx1"/>
                </a:solidFill>
              </a:defRPr>
            </a:lvl1pPr>
            <a:lvl4pPr marL="1371600" indent="0" algn="l">
              <a:buNone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Topline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C5BF6C0-1E9E-4994-D484-5448DB5C8B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6C1974-74CC-A646-9B78-52890ED42642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DE6F27B-5176-BAA0-9475-93E7181A0B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Grafik 3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FE58E285-27AF-D952-8C7E-847C03AB71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6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2CDD4A-E4B2-B84A-A248-CB8F0E07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01881"/>
            <a:ext cx="9185275" cy="5794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DBF93-FC77-6240-B5C2-301976016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600825"/>
            <a:ext cx="1440000" cy="1922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800" spc="0" baseline="0" dirty="0">
                <a:solidFill>
                  <a:schemeClr val="tx1">
                    <a:alpha val="40000"/>
                  </a:schemeClr>
                </a:solidFill>
                <a:latin typeface="Libre Franklin" pitchFamily="2" charset="77"/>
              </a:defRPr>
            </a:lvl1pPr>
          </a:lstStyle>
          <a:p>
            <a:fld id="{FFFB28EE-29B6-6D44-91A7-A1ABE9FE5299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651C4-40BF-F449-B540-E3870D5AB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8475" y="6600825"/>
            <a:ext cx="1440000" cy="1922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aseline="0">
                <a:solidFill>
                  <a:schemeClr val="tx1">
                    <a:alpha val="40000"/>
                  </a:schemeClr>
                </a:solidFill>
                <a:latin typeface="Libre Franklin" pitchFamily="2" charset="77"/>
              </a:defRPr>
            </a:lvl1pPr>
          </a:lstStyle>
          <a:p>
            <a:fld id="{18299E47-36AB-422A-8771-01693144F6A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36EC9E6-7C9E-CEA2-DF0D-C4086F768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25" y="1628775"/>
            <a:ext cx="11664950" cy="4679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5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A9B40C8E-046D-C74A-80FB-B081CC4C24AF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" y="6408000"/>
            <a:ext cx="792000" cy="50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6" r:id="rId2"/>
    <p:sldLayoutId id="2147483923" r:id="rId3"/>
    <p:sldLayoutId id="2147483913" r:id="rId4"/>
    <p:sldLayoutId id="2147483910" r:id="rId5"/>
    <p:sldLayoutId id="2147483909" r:id="rId6"/>
    <p:sldLayoutId id="2147483932" r:id="rId7"/>
    <p:sldLayoutId id="2147483869" r:id="rId8"/>
    <p:sldLayoutId id="2147483911" r:id="rId9"/>
    <p:sldLayoutId id="2147483931" r:id="rId10"/>
    <p:sldLayoutId id="2147483917" r:id="rId11"/>
    <p:sldLayoutId id="2147483899" r:id="rId12"/>
    <p:sldLayoutId id="2147483928" r:id="rId13"/>
    <p:sldLayoutId id="2147483897" r:id="rId14"/>
    <p:sldLayoutId id="2147483919" r:id="rId15"/>
    <p:sldLayoutId id="2147483903" r:id="rId16"/>
    <p:sldLayoutId id="2147483904" r:id="rId17"/>
    <p:sldLayoutId id="2147483902" r:id="rId18"/>
    <p:sldLayoutId id="2147483882" r:id="rId19"/>
    <p:sldLayoutId id="2147483927" r:id="rId20"/>
    <p:sldLayoutId id="2147483918" r:id="rId21"/>
    <p:sldLayoutId id="2147483891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spc="30" baseline="0">
          <a:solidFill>
            <a:schemeClr val="tx1"/>
          </a:solidFill>
          <a:latin typeface="Libre Franklin" pitchFamily="2" charset="77"/>
          <a:ea typeface="+mj-ea"/>
          <a:cs typeface="+mj-cs"/>
        </a:defRPr>
      </a:lvl1pPr>
    </p:titleStyle>
    <p:bodyStyle>
      <a:lvl1pPr marL="0" indent="0" algn="l" defTabSz="842400" rtl="0" eaLnBrk="1" latinLnBrk="0" hangingPunct="1">
        <a:lnSpc>
          <a:spcPct val="100000"/>
        </a:lnSpc>
        <a:spcBef>
          <a:spcPts val="1000"/>
        </a:spcBef>
        <a:buFontTx/>
        <a:buNone/>
        <a:defRPr sz="1800" kern="1200" spc="10" baseline="0">
          <a:solidFill>
            <a:schemeClr val="tx1"/>
          </a:solidFill>
          <a:latin typeface="Libre Franklin" pitchFamily="2" charset="77"/>
          <a:ea typeface="+mn-ea"/>
          <a:cs typeface="+mn-cs"/>
        </a:defRPr>
      </a:lvl1pPr>
      <a:lvl2pPr marL="0" indent="0" algn="l" defTabSz="842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10" baseline="0">
          <a:solidFill>
            <a:schemeClr val="tx1"/>
          </a:solidFill>
          <a:latin typeface="Libre Franklin" pitchFamily="2" charset="77"/>
          <a:ea typeface="+mn-ea"/>
          <a:cs typeface="+mn-cs"/>
        </a:defRPr>
      </a:lvl2pPr>
      <a:lvl3pPr marL="914400" indent="0" algn="l" defTabSz="842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10" baseline="0">
          <a:solidFill>
            <a:schemeClr val="tx1"/>
          </a:solidFill>
          <a:latin typeface="Libre Franklin" pitchFamily="2" charset="77"/>
          <a:ea typeface="+mn-ea"/>
          <a:cs typeface="+mn-cs"/>
        </a:defRPr>
      </a:lvl3pPr>
      <a:lvl4pPr marL="1371600" indent="0" algn="l" defTabSz="842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10" baseline="0">
          <a:solidFill>
            <a:schemeClr val="tx1"/>
          </a:solidFill>
          <a:latin typeface="Libre Franklin" pitchFamily="2" charset="77"/>
          <a:ea typeface="+mn-ea"/>
          <a:cs typeface="+mn-cs"/>
        </a:defRPr>
      </a:lvl4pPr>
      <a:lvl5pPr marL="1828800" indent="0" algn="l" defTabSz="842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10" baseline="0">
          <a:solidFill>
            <a:schemeClr val="tx1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166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11" orient="horz" pos="754" userDrawn="1">
          <p15:clr>
            <a:srgbClr val="F26B43"/>
          </p15:clr>
        </p15:guide>
        <p15:guide id="12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_realtime_recording_202508041727_w3urs">
            <a:hlinkClick r:id="" action="ppaction://media"/>
            <a:extLst>
              <a:ext uri="{FF2B5EF4-FFF2-40B4-BE49-F238E27FC236}">
                <a16:creationId xmlns:a16="http://schemas.microsoft.com/office/drawing/2014/main" id="{84CF6B79-6332-6A34-04CB-F1A005FE0A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" y="4763"/>
            <a:ext cx="12192000" cy="6858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E8324743-4E16-41E5-E227-BA3A35F092DD}"/>
              </a:ext>
            </a:extLst>
          </p:cNvPr>
          <p:cNvSpPr/>
          <p:nvPr/>
        </p:nvSpPr>
        <p:spPr>
          <a:xfrm>
            <a:off x="-1" y="3697275"/>
            <a:ext cx="12191999" cy="316072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121345-56BF-EBD0-8F58-A6865063B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5185802"/>
            <a:ext cx="9185275" cy="606094"/>
          </a:xfrm>
        </p:spPr>
        <p:txBody>
          <a:bodyPr/>
          <a:lstStyle/>
          <a:p>
            <a:r>
              <a:rPr lang="de-DE" dirty="0"/>
              <a:t>Marketing &amp; Sales Template</a:t>
            </a:r>
          </a:p>
          <a:p>
            <a:r>
              <a:rPr lang="de-DE" dirty="0"/>
              <a:t>Status 29.07.2025 – Version 0.9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B0075F7-D46A-366E-B682-B4129328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825588"/>
            <a:ext cx="9185275" cy="301216"/>
          </a:xfrm>
        </p:spPr>
        <p:txBody>
          <a:bodyPr/>
          <a:lstStyle/>
          <a:p>
            <a:r>
              <a:rPr lang="de-DE" spc="40" dirty="0"/>
              <a:t>HYMER PPT MASTER PRESENTATION </a:t>
            </a:r>
          </a:p>
        </p:txBody>
      </p:sp>
      <p:pic>
        <p:nvPicPr>
          <p:cNvPr id="8" name="Grafik 7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15F86C2C-FA69-2F3A-6E56-343C5053F5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660" y="0"/>
            <a:ext cx="1567815" cy="1567815"/>
          </a:xfrm>
          <a:prstGeom prst="rect">
            <a:avLst/>
          </a:prstGeom>
        </p:spPr>
      </p:pic>
      <p:pic>
        <p:nvPicPr>
          <p:cNvPr id="5" name="Grafik 4" descr="Ein Bild, das Schrift, Grafiken, Text, Logo enthält.&#10;&#10;KI-generierte Inhalte können fehlerhaft sein.">
            <a:extLst>
              <a:ext uri="{FF2B5EF4-FFF2-40B4-BE49-F238E27FC236}">
                <a16:creationId xmlns:a16="http://schemas.microsoft.com/office/drawing/2014/main" id="{1715124D-33DB-76D1-8007-F9C35C486D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7711"/>
            <a:ext cx="2473665" cy="156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5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Ein Bild, das draußen, Himmel, Fahrzeug, Landfahrzeug enthält.&#10;&#10;KI-generierte Inhalte können fehlerhaft sein.">
            <a:extLst>
              <a:ext uri="{FF2B5EF4-FFF2-40B4-BE49-F238E27FC236}">
                <a16:creationId xmlns:a16="http://schemas.microsoft.com/office/drawing/2014/main" id="{7772723B-C7FD-0E1E-477E-CB05E5EAC43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05765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EB1FE4-7BB0-C0F3-95EE-C94EB01085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bg1"/>
                </a:solidFill>
              </a:rPr>
              <a:t>Divider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876F1BD-54AA-BC38-5C05-1181AB4B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Kapitel 01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DABA1F-C9C3-C7F6-1D3F-B3C6C55F434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F4ED30F-1EC6-D743-A7E6-CF2F53EFCAA6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6FCC2F-D6EB-EBE2-0FC5-669C58F0A94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0" name="Grafik 9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CF07381D-7D1D-F0A8-929F-8C69DE8D40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5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EB1FE4-7BB0-C0F3-95EE-C94EB01085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Divider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876F1BD-54AA-BC38-5C05-1181AB4B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02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DABA1F-C9C3-C7F6-1D3F-B3C6C55F434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F4ED30F-1EC6-D743-A7E6-CF2F53EFCAA6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6FCC2F-D6EB-EBE2-0FC5-669C58F0A94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2" name="Bildplatzhalter 11" descr="Ein Bild, das Wasser, Himmel, Flüssigkeit, draußen enthält.&#10;&#10;KI-generierte Inhalte können fehlerhaft sein.">
            <a:extLst>
              <a:ext uri="{FF2B5EF4-FFF2-40B4-BE49-F238E27FC236}">
                <a16:creationId xmlns:a16="http://schemas.microsoft.com/office/drawing/2014/main" id="{2702EA26-AC58-416F-888F-7BEAC19FE41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057650"/>
          </a:xfrm>
        </p:spPr>
      </p:pic>
      <p:pic>
        <p:nvPicPr>
          <p:cNvPr id="13" name="Grafik 12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CE2339AD-3C27-5AF5-995E-52F7FE3F39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9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EB1FE4-7BB0-C0F3-95EE-C94EB01085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bg1"/>
                </a:solidFill>
              </a:rPr>
              <a:t>Divider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876F1BD-54AA-BC38-5C05-1181AB4B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Kapitel 03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DABA1F-C9C3-C7F6-1D3F-B3C6C55F434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F4ED30F-1EC6-D743-A7E6-CF2F53EFCAA6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6FCC2F-D6EB-EBE2-0FC5-669C58F0A94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6" name="Bildplatzhalter 15" descr="Ein Bild, das draußen, Fahrzeug, Landfahrzeug, Baum enthält.&#10;&#10;KI-generierte Inhalte können fehlerhaft sein.">
            <a:extLst>
              <a:ext uri="{FF2B5EF4-FFF2-40B4-BE49-F238E27FC236}">
                <a16:creationId xmlns:a16="http://schemas.microsoft.com/office/drawing/2014/main" id="{F8C419B3-1943-7A15-8514-C329EDDA095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Grafik 16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BA1E4FCE-0F4F-6952-7FA5-AA9C53E347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7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599D7-5144-F2DD-E9D7-F6BDE236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Chart für </a:t>
            </a:r>
            <a:r>
              <a:rPr lang="de-DE" dirty="0" err="1"/>
              <a:t>FaKten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D4819A-07DD-DDAB-5C80-77BCCAA898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FA3187-7D26-E9FB-03F7-4570D58F14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7D57029-0FED-9F1B-996C-06A1BA95E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628775"/>
            <a:ext cx="5832475" cy="46799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Information der ersten Ebene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dirty="0"/>
              <a:t>Information der zweiten Ebene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dirty="0"/>
              <a:t>Hier steht Information der zweiten Ebene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dirty="0"/>
              <a:t>Hier steht Information der zweiten Ebene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Information der ersten Ebene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dirty="0"/>
              <a:t>Information der zweiten Ebene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dirty="0"/>
              <a:t>Information der zweiten Ebene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dirty="0"/>
              <a:t>Information der zweiten Ebene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Information der ersten Ebene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dirty="0"/>
              <a:t>Information der zweiten Ebene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dirty="0"/>
              <a:t>Information der zweiten Ebene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dirty="0"/>
              <a:t>Information der zweiten Ebene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lvl="2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81004D9-2064-C6C2-843B-12405716E8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431" y="2619500"/>
            <a:ext cx="4437807" cy="262865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3460052-DECA-A305-717A-E066B10C91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20AA7B-634D-894D-BDD1-915933BDBDAB}" type="datetime4">
              <a:rPr lang="de-DE" smtClean="0"/>
              <a:t>30. Oktober 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747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C1EB3F29-0499-8F22-A702-F2F920FB8D52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B9942F4-FE93-EE4E-BC8B-6376390582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Positioning</a:t>
            </a:r>
            <a:r>
              <a:rPr lang="de-DE" dirty="0"/>
              <a:t> Statement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283FE5-1C20-F0EC-D1F0-188A7B07BE3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>
              <a:buNone/>
            </a:pPr>
            <a:r>
              <a:rPr lang="de-DE" dirty="0"/>
              <a:t>Für alle, die unterwegs keine Kompromisse machen: Der neue HYMER BMC ist das perfekte Zusammenspiel aus Ästhetik, Luxus und Fahrkomfort. Exklusives Interieur, elegante Linien und intelligente Technologie schaffen ein Reiseerlebnis auf höchstem Niveau – stilvoll, souverän und mühelos.</a:t>
            </a:r>
          </a:p>
          <a:p>
            <a:r>
              <a:rPr lang="de-DE" dirty="0"/>
              <a:t>Der kraftvolle Mercedes-Benz Sprinter-Triebkopf und das preisgekrönte SLC-Chassis von HYMER garantieren sanftes, dynamisches Fahren, während das edle Interieur mit feinsten Materialien und durchdachtem Raumkonzept höchsten Komfort neu definiert.</a:t>
            </a:r>
          </a:p>
          <a:p>
            <a:r>
              <a:rPr lang="de-DE" dirty="0"/>
              <a:t>Für alle, die reisen, um mehr zu erleben – The Art </a:t>
            </a:r>
            <a:r>
              <a:rPr lang="de-DE" dirty="0" err="1"/>
              <a:t>of</a:t>
            </a:r>
            <a:r>
              <a:rPr lang="de-DE" dirty="0"/>
              <a:t> Comfort.</a:t>
            </a:r>
          </a:p>
          <a:p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68A2D80-E521-9442-AFBD-12F6A1B9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ART OF COMFORT</a:t>
            </a:r>
            <a:endParaRPr lang="de-DE" b="1" dirty="0">
              <a:latin typeface="Libre Franklin" pitchFamily="2" charset="77"/>
            </a:endParaRP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1716FA59-5610-3A7E-342A-4DBC199CA6A6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0C90A3A-8003-5AE1-EAC6-70C1129E3F31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D057EF93-458A-F841-ACD2-14862B4AD072}" type="datetime4">
              <a:rPr lang="de-DE" smtClean="0"/>
              <a:t>30. Oktober 2025</a:t>
            </a:fld>
            <a:endParaRPr lang="de-DE" dirty="0"/>
          </a:p>
        </p:txBody>
      </p:sp>
      <p:pic>
        <p:nvPicPr>
          <p:cNvPr id="2" name="Grafik 1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F5ACD762-6511-37E6-0A32-0D2CA1400C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59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platzhalter 19">
            <a:extLst>
              <a:ext uri="{FF2B5EF4-FFF2-40B4-BE49-F238E27FC236}">
                <a16:creationId xmlns:a16="http://schemas.microsoft.com/office/drawing/2014/main" id="{B0FD1B73-184B-67A7-7B4A-0C0ADD956AE6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559C4DD5-C3CA-5063-32C7-1D5383BC903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970FCD58-B3EC-7BBA-592D-6DA4DFFD159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4113E3-3539-05DA-3F2E-5E2AA7757B5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de-DE" dirty="0"/>
              <a:t>Feature 01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1442F63-78A6-EF73-034E-AF3EA53FD7D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de-DE" dirty="0"/>
              <a:t>Feature 02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1088B66-BCAC-C4B4-43FA-E171F5EAF1F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de-DE" dirty="0"/>
              <a:t>Feature 03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2D89768-D818-2114-9B5C-8CAB7C4E16F5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8838F3C-2C0D-09F1-37E6-53B8E6EFA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F4E187DF-A26E-5FCB-9BB1-04533542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Feature Charts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79D0A17-B601-78BE-C7EE-B6E5B28AF9C6}"/>
              </a:ext>
            </a:extLst>
          </p:cNvPr>
          <p:cNvSpPr>
            <a:spLocks noGrp="1"/>
          </p:cNvSpPr>
          <p:nvPr>
            <p:ph type="dt" sz="half" idx="44"/>
          </p:nvPr>
        </p:nvSpPr>
        <p:spPr/>
        <p:txBody>
          <a:bodyPr/>
          <a:lstStyle/>
          <a:p>
            <a:fld id="{67CBF64E-85ED-5145-9E63-90FE1F8E61BD}" type="datetime4">
              <a:rPr lang="de-DE" smtClean="0"/>
              <a:t>30. Oktober 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4567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platzhalter 27">
            <a:extLst>
              <a:ext uri="{FF2B5EF4-FFF2-40B4-BE49-F238E27FC236}">
                <a16:creationId xmlns:a16="http://schemas.microsoft.com/office/drawing/2014/main" id="{0189B0A1-E96C-40D6-30E2-64B5FEA89EF0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0" name="Bildplatzhalter 29">
            <a:extLst>
              <a:ext uri="{FF2B5EF4-FFF2-40B4-BE49-F238E27FC236}">
                <a16:creationId xmlns:a16="http://schemas.microsoft.com/office/drawing/2014/main" id="{93CB6D2F-D8B8-40A4-BF1E-2CDF177B5165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2" name="Bildplatzhalter 31">
            <a:extLst>
              <a:ext uri="{FF2B5EF4-FFF2-40B4-BE49-F238E27FC236}">
                <a16:creationId xmlns:a16="http://schemas.microsoft.com/office/drawing/2014/main" id="{378CDED5-847C-C30D-0F18-3E875BD13A7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4113E3-3539-05DA-3F2E-5E2AA7757B5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de-DE" dirty="0"/>
              <a:t>Feature 01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1442F63-78A6-EF73-034E-AF3EA53FD7D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de-DE" dirty="0"/>
              <a:t>Feature 02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1088B66-BCAC-C4B4-43FA-E171F5EAF1F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de-DE" dirty="0"/>
              <a:t>Feature 03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F4E187DF-A26E-5FCB-9BB1-04533542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Feature Charts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8838F3C-2C0D-09F1-37E6-53B8E6EFA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33" name="Datumsplatzhalter 32">
            <a:extLst>
              <a:ext uri="{FF2B5EF4-FFF2-40B4-BE49-F238E27FC236}">
                <a16:creationId xmlns:a16="http://schemas.microsoft.com/office/drawing/2014/main" id="{51411551-746C-B981-7B1F-6697CA86A0C2}"/>
              </a:ext>
            </a:extLst>
          </p:cNvPr>
          <p:cNvSpPr>
            <a:spLocks noGrp="1"/>
          </p:cNvSpPr>
          <p:nvPr>
            <p:ph type="dt" sz="half" idx="44"/>
          </p:nvPr>
        </p:nvSpPr>
        <p:spPr/>
        <p:txBody>
          <a:bodyPr/>
          <a:lstStyle/>
          <a:p>
            <a:fld id="{759A0B9D-ADCB-604E-AB6C-1FD87C6122EC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34" name="Foliennummernplatzhalter 33">
            <a:extLst>
              <a:ext uri="{FF2B5EF4-FFF2-40B4-BE49-F238E27FC236}">
                <a16:creationId xmlns:a16="http://schemas.microsoft.com/office/drawing/2014/main" id="{2E1EBD64-870C-0725-73EA-5762DC5BD231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770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E2CC74-5100-57FE-22B6-4FAFC3633A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63813" y="1628775"/>
            <a:ext cx="7064375" cy="2879725"/>
          </a:xfrm>
        </p:spPr>
        <p:txBody>
          <a:bodyPr anchor="ctr"/>
          <a:lstStyle/>
          <a:p>
            <a:pPr algn="ctr"/>
            <a:r>
              <a:rPr lang="de-DE" i="1" dirty="0"/>
              <a:t>„Der HYMER BMC vereint Ästhetik und Komfort in Perfektion – durchdacht bis ins kleinste Detail, geschaffen für Reisende, die Design und (Fahr-)</a:t>
            </a:r>
            <a:r>
              <a:rPr lang="de-DE" i="1" dirty="0" err="1"/>
              <a:t>komfort</a:t>
            </a:r>
            <a:r>
              <a:rPr lang="de-DE" i="1" dirty="0"/>
              <a:t> auf höchstem Niveau erwarten.“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F3D4F5-BE43-67BE-2952-CADAF548D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Zitat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2233F9-BE60-09AC-09F7-A3BB01A655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599318-0DB8-E85F-4BCB-B0BB323204F8}"/>
              </a:ext>
            </a:extLst>
          </p:cNvPr>
          <p:cNvSpPr txBox="1">
            <a:spLocks/>
          </p:cNvSpPr>
          <p:nvPr/>
        </p:nvSpPr>
        <p:spPr>
          <a:xfrm>
            <a:off x="3232014" y="4517942"/>
            <a:ext cx="5727972" cy="17320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ctr" defTabSz="842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 spc="10" baseline="0">
                <a:solidFill>
                  <a:schemeClr val="tx1"/>
                </a:solidFill>
                <a:latin typeface="Libre Franklin" pitchFamily="2" charset="77"/>
                <a:ea typeface="+mn-ea"/>
                <a:cs typeface="+mn-cs"/>
              </a:defRPr>
            </a:lvl1pPr>
            <a:lvl2pPr marL="457200" indent="0" algn="l" defTabSz="842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10" baseline="0">
                <a:solidFill>
                  <a:schemeClr val="tx1"/>
                </a:solidFill>
                <a:latin typeface="Libre Franklin" pitchFamily="2" charset="77"/>
                <a:ea typeface="+mn-ea"/>
                <a:cs typeface="+mn-cs"/>
              </a:defRPr>
            </a:lvl2pPr>
            <a:lvl3pPr marL="914400" indent="0" algn="l" defTabSz="842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 spc="10" baseline="0">
                <a:solidFill>
                  <a:schemeClr val="tx1"/>
                </a:solidFill>
                <a:latin typeface="Libre Franklin" pitchFamily="2" charset="77"/>
                <a:ea typeface="+mn-ea"/>
                <a:cs typeface="+mn-cs"/>
              </a:defRPr>
            </a:lvl3pPr>
            <a:lvl4pPr marL="1371600" indent="0" algn="l" defTabSz="842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kern="1200" spc="10" baseline="0">
                <a:solidFill>
                  <a:schemeClr val="tx1"/>
                </a:solidFill>
                <a:latin typeface="Libre Franklin" pitchFamily="2" charset="77"/>
                <a:ea typeface="+mn-ea"/>
                <a:cs typeface="+mn-cs"/>
              </a:defRPr>
            </a:lvl4pPr>
            <a:lvl5pPr marL="1828800" indent="0" algn="l" defTabSz="842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900" kern="1200" spc="10" baseline="0">
                <a:solidFill>
                  <a:schemeClr val="tx1"/>
                </a:solidFill>
                <a:latin typeface="Libre Franklin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Dorothea, </a:t>
            </a:r>
            <a:r>
              <a:rPr lang="de-DE" b="1" dirty="0" err="1"/>
              <a:t>Produktmanger</a:t>
            </a:r>
            <a:r>
              <a:rPr lang="de-DE" b="1" dirty="0"/>
              <a:t> Hymer B-MC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1EA437-787C-3A4F-66F1-BFC3532657B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FBEEFC6-817D-714F-A3D1-7F0B08BC84F5}" type="datetime4">
              <a:rPr lang="de-DE" smtClean="0"/>
              <a:t>30. Oktober 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584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47583D4D-7806-627A-E944-587C9DB897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63525" y="1628775"/>
            <a:ext cx="3311525" cy="4679949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de-DE" noProof="0" dirty="0"/>
              <a:t>Mit den sogenannten </a:t>
            </a:r>
            <a:r>
              <a:rPr lang="de-DE" b="1" noProof="0" dirty="0"/>
              <a:t>„Performern“</a:t>
            </a:r>
            <a:br>
              <a:rPr lang="de-DE" b="1" noProof="0" dirty="0"/>
            </a:br>
            <a:r>
              <a:rPr lang="de-DE" noProof="0" dirty="0"/>
              <a:t>adressieren wir eine neue Käufer-</a:t>
            </a:r>
            <a:r>
              <a:rPr lang="de-DE" noProof="0" dirty="0" err="1"/>
              <a:t>zielgruppe</a:t>
            </a:r>
            <a:r>
              <a:rPr lang="de-DE" noProof="0" dirty="0"/>
              <a:t>, die sich durch einen </a:t>
            </a:r>
            <a:r>
              <a:rPr lang="de-DE" b="1" noProof="0" dirty="0"/>
              <a:t>hohen Anspruch </a:t>
            </a:r>
            <a:r>
              <a:rPr lang="de-DE" noProof="0" dirty="0"/>
              <a:t>in  der Kaufentscheidung auszeichnet.  </a:t>
            </a:r>
          </a:p>
          <a:p>
            <a:pPr>
              <a:lnSpc>
                <a:spcPct val="105000"/>
              </a:lnSpc>
            </a:pPr>
            <a:r>
              <a:rPr lang="de-DE" noProof="0" dirty="0"/>
              <a:t>Für sie sind insbesondere Marken-produkte relevant, die einen </a:t>
            </a:r>
            <a:r>
              <a:rPr lang="de-DE" b="1" noProof="0" dirty="0"/>
              <a:t>hohen Status </a:t>
            </a:r>
            <a:r>
              <a:rPr lang="de-DE" noProof="0" dirty="0"/>
              <a:t>symbolisieren und/oder einen </a:t>
            </a:r>
            <a:r>
              <a:rPr lang="de-DE" b="1" noProof="0" dirty="0"/>
              <a:t>Prestigegewinn</a:t>
            </a:r>
            <a:r>
              <a:rPr lang="de-DE" noProof="0" dirty="0"/>
              <a:t> versprechen. </a:t>
            </a:r>
          </a:p>
          <a:p>
            <a:pPr>
              <a:lnSpc>
                <a:spcPct val="105000"/>
              </a:lnSpc>
            </a:pPr>
            <a:r>
              <a:rPr lang="de-DE" noProof="0" dirty="0"/>
              <a:t>Auch Marken, die für </a:t>
            </a:r>
            <a:r>
              <a:rPr lang="de-DE" b="1" noProof="0" dirty="0"/>
              <a:t>Kennerschaft, Cleverness, Überlegenheit oder technische Perfektion</a:t>
            </a:r>
            <a:r>
              <a:rPr lang="de-DE" noProof="0" dirty="0"/>
              <a:t> stehen, sind beliebt.</a:t>
            </a:r>
          </a:p>
          <a:p>
            <a:pPr>
              <a:lnSpc>
                <a:spcPct val="105000"/>
              </a:lnSpc>
            </a:pPr>
            <a:r>
              <a:rPr lang="de-DE" noProof="0" dirty="0"/>
              <a:t>Daher handeln Performer überlegt und  sind meist </a:t>
            </a:r>
            <a:r>
              <a:rPr lang="de-DE" b="1" noProof="0" dirty="0"/>
              <a:t>top informiert</a:t>
            </a:r>
            <a:r>
              <a:rPr lang="de-DE" noProof="0" dirty="0"/>
              <a:t>, bevor sie eine Entscheidung treffen. Sie holen sich Beratung ein und erwarten dabei einen </a:t>
            </a:r>
            <a:r>
              <a:rPr lang="de-DE" b="1" noProof="0" dirty="0"/>
              <a:t>exzellenten Service.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5FE3B7-ACC7-BD8D-5AEA-E18C028D158E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03ABF43-D684-F9AF-26FF-CA2A6B9F4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noProof="0" dirty="0"/>
              <a:t>Unsere Zielgruppe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1F756D7-1B20-47E3-FE75-D5515263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Premium </a:t>
            </a:r>
            <a:r>
              <a:rPr lang="de-DE" dirty="0" err="1"/>
              <a:t>kunden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0A66D7F-2D29-EF53-5282-46A00B5A5D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2982" y1="52273" x2="42982" y2="52273"/>
                        <a14:foregroundMark x1="42982" y1="52273" x2="42982" y2="52273"/>
                        <a14:foregroundMark x1="55044" y1="31818" x2="55044" y2="31818"/>
                        <a14:foregroundMark x1="55044" y1="31818" x2="55044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0380" y="147282"/>
            <a:ext cx="621818" cy="540000"/>
          </a:xfrm>
          <a:prstGeom prst="rect">
            <a:avLst/>
          </a:prstGeom>
        </p:spPr>
      </p:pic>
      <p:sp>
        <p:nvSpPr>
          <p:cNvPr id="2" name="Rechtwinkliges Dreieck 1">
            <a:extLst>
              <a:ext uri="{FF2B5EF4-FFF2-40B4-BE49-F238E27FC236}">
                <a16:creationId xmlns:a16="http://schemas.microsoft.com/office/drawing/2014/main" id="{C9D39BB6-5F62-420B-747B-1B21581E2088}"/>
              </a:ext>
            </a:extLst>
          </p:cNvPr>
          <p:cNvSpPr/>
          <p:nvPr/>
        </p:nvSpPr>
        <p:spPr>
          <a:xfrm rot="10800000">
            <a:off x="10619447" y="0"/>
            <a:ext cx="1572553" cy="1614446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Bildplatzhalter 21">
            <a:extLst>
              <a:ext uri="{FF2B5EF4-FFF2-40B4-BE49-F238E27FC236}">
                <a16:creationId xmlns:a16="http://schemas.microsoft.com/office/drawing/2014/main" id="{59D198E2-78D2-3991-9E3C-CB95AF297383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9514" y="-1544"/>
            <a:ext cx="4201200" cy="3396344"/>
          </a:xfrm>
        </p:spPr>
      </p:pic>
      <p:pic>
        <p:nvPicPr>
          <p:cNvPr id="25" name="Bildplatzhalter 24">
            <a:extLst>
              <a:ext uri="{FF2B5EF4-FFF2-40B4-BE49-F238E27FC236}">
                <a16:creationId xmlns:a16="http://schemas.microsoft.com/office/drawing/2014/main" id="{CF08031C-BA48-97D5-1F40-3609236FB206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5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714" y="0"/>
            <a:ext cx="4201200" cy="3394800"/>
          </a:xfrm>
        </p:spPr>
      </p:pic>
      <p:pic>
        <p:nvPicPr>
          <p:cNvPr id="33" name="Bildplatzhalter 32">
            <a:extLst>
              <a:ext uri="{FF2B5EF4-FFF2-40B4-BE49-F238E27FC236}">
                <a16:creationId xmlns:a16="http://schemas.microsoft.com/office/drawing/2014/main" id="{F884FEEC-910D-21A4-23CE-1FCE22650CDD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6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29" r="7829"/>
          <a:stretch>
            <a:fillRect/>
          </a:stretch>
        </p:blipFill>
        <p:spPr>
          <a:xfrm>
            <a:off x="7986714" y="3461656"/>
            <a:ext cx="4201200" cy="3396343"/>
          </a:xfr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3D3DB21-B5AB-6376-00B1-2F67ABF03A25}"/>
              </a:ext>
            </a:extLst>
          </p:cNvPr>
          <p:cNvPicPr>
            <a:picLocks noGrp="1" noChangeAspect="1" noChangeArrowheads="1"/>
          </p:cNvPicPr>
          <p:nvPr>
            <p:ph type="pic" sz="quarter" idx="40"/>
          </p:nvPr>
        </p:nvPicPr>
        <p:blipFill rotWithShape="1">
          <a:blip r:embed="rId7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719514" y="3461656"/>
            <a:ext cx="4201200" cy="33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667AC5D-4B8B-253F-17F3-6FBDBCEDAD3B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C249EAB4-F472-C940-ADBF-9C50EADA766B}" type="datetime4">
              <a:rPr lang="de-DE" smtClean="0"/>
              <a:t>30. Oktober 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8052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4CBBDFF2-44D3-D1DC-5B34-5A90764C74A3}"/>
              </a:ext>
            </a:extLst>
          </p:cNvPr>
          <p:cNvSpPr txBox="1"/>
          <p:nvPr/>
        </p:nvSpPr>
        <p:spPr>
          <a:xfrm rot="5400000">
            <a:off x="10487022" y="3472434"/>
            <a:ext cx="2487229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 SemiBold" pitchFamily="2" charset="77"/>
                <a:ea typeface="+mn-ea"/>
                <a:cs typeface="+mn-cs"/>
              </a:rPr>
              <a:t>PERFORMANCE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re Franklin SemiBold" pitchFamily="2" charset="77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6134BB-EE74-D505-C4E3-1027425F7F5F}"/>
              </a:ext>
            </a:extLst>
          </p:cNvPr>
          <p:cNvSpPr txBox="1"/>
          <p:nvPr/>
        </p:nvSpPr>
        <p:spPr>
          <a:xfrm>
            <a:off x="4198778" y="782248"/>
            <a:ext cx="379443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 SemiBold" pitchFamily="2" charset="77"/>
                <a:ea typeface="+mn-ea"/>
                <a:cs typeface="+mn-cs"/>
              </a:rPr>
              <a:t>Reliability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re Franklin SemiBold" pitchFamily="2" charset="77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36D6CAD-4588-6D40-0DBD-B153229EA05A}"/>
              </a:ext>
            </a:extLst>
          </p:cNvPr>
          <p:cNvSpPr txBox="1"/>
          <p:nvPr/>
        </p:nvSpPr>
        <p:spPr>
          <a:xfrm>
            <a:off x="4852224" y="6321463"/>
            <a:ext cx="2487229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 SemiBold" pitchFamily="2" charset="77"/>
                <a:ea typeface="+mn-ea"/>
                <a:cs typeface="+mn-cs"/>
              </a:rPr>
              <a:t>Flexibility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re Franklin SemiBold" pitchFamily="2" charset="77"/>
              <a:ea typeface="+mn-ea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E41F4EE-5639-1EE1-1799-3BF677638168}"/>
              </a:ext>
            </a:extLst>
          </p:cNvPr>
          <p:cNvSpPr txBox="1"/>
          <p:nvPr/>
        </p:nvSpPr>
        <p:spPr>
          <a:xfrm rot="16200000">
            <a:off x="-762356" y="3555144"/>
            <a:ext cx="2487229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 SemiBold" pitchFamily="2" charset="77"/>
                <a:ea typeface="+mn-ea"/>
                <a:cs typeface="+mn-cs"/>
              </a:rPr>
              <a:t>PLEASURE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re Franklin SemiBold" pitchFamily="2" charset="77"/>
              <a:ea typeface="+mn-ea"/>
              <a:cs typeface="+mn-cs"/>
            </a:endParaRPr>
          </a:p>
        </p:txBody>
      </p:sp>
      <p:sp>
        <p:nvSpPr>
          <p:cNvPr id="40" name="Halbbogen 39">
            <a:extLst>
              <a:ext uri="{FF2B5EF4-FFF2-40B4-BE49-F238E27FC236}">
                <a16:creationId xmlns:a16="http://schemas.microsoft.com/office/drawing/2014/main" id="{067F37FD-1B7B-49D6-140C-481B8EBDB045}"/>
              </a:ext>
            </a:extLst>
          </p:cNvPr>
          <p:cNvSpPr/>
          <p:nvPr/>
        </p:nvSpPr>
        <p:spPr>
          <a:xfrm rot="20641952">
            <a:off x="4023925" y="1608080"/>
            <a:ext cx="4222597" cy="4222598"/>
          </a:xfrm>
          <a:prstGeom prst="blockArc">
            <a:avLst>
              <a:gd name="adj1" fmla="val 18132433"/>
              <a:gd name="adj2" fmla="val 470963"/>
              <a:gd name="adj3" fmla="val 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1" name="Halbbogen 40">
            <a:extLst>
              <a:ext uri="{FF2B5EF4-FFF2-40B4-BE49-F238E27FC236}">
                <a16:creationId xmlns:a16="http://schemas.microsoft.com/office/drawing/2014/main" id="{D7CB0CCE-4E56-42A6-D27A-3B7267BA3C3B}"/>
              </a:ext>
            </a:extLst>
          </p:cNvPr>
          <p:cNvSpPr/>
          <p:nvPr/>
        </p:nvSpPr>
        <p:spPr>
          <a:xfrm rot="14762440">
            <a:off x="4023925" y="1608080"/>
            <a:ext cx="4222598" cy="4222597"/>
          </a:xfrm>
          <a:prstGeom prst="blockArc">
            <a:avLst>
              <a:gd name="adj1" fmla="val 18132433"/>
              <a:gd name="adj2" fmla="val 470963"/>
              <a:gd name="adj3" fmla="val 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2" name="Halbbogen 41">
            <a:extLst>
              <a:ext uri="{FF2B5EF4-FFF2-40B4-BE49-F238E27FC236}">
                <a16:creationId xmlns:a16="http://schemas.microsoft.com/office/drawing/2014/main" id="{2F149418-08E2-0FFE-BB30-57DA7A058614}"/>
              </a:ext>
            </a:extLst>
          </p:cNvPr>
          <p:cNvSpPr/>
          <p:nvPr/>
        </p:nvSpPr>
        <p:spPr>
          <a:xfrm rot="9915719">
            <a:off x="4023925" y="1608080"/>
            <a:ext cx="4222597" cy="4222598"/>
          </a:xfrm>
          <a:prstGeom prst="blockArc">
            <a:avLst>
              <a:gd name="adj1" fmla="val 18397457"/>
              <a:gd name="adj2" fmla="val 470963"/>
              <a:gd name="adj3" fmla="val 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3" name="Halbbogen 42">
            <a:extLst>
              <a:ext uri="{FF2B5EF4-FFF2-40B4-BE49-F238E27FC236}">
                <a16:creationId xmlns:a16="http://schemas.microsoft.com/office/drawing/2014/main" id="{7CFBBC78-9797-4200-BAA7-B15F251B7572}"/>
              </a:ext>
            </a:extLst>
          </p:cNvPr>
          <p:cNvSpPr/>
          <p:nvPr/>
        </p:nvSpPr>
        <p:spPr>
          <a:xfrm rot="3332189">
            <a:off x="4023925" y="1608080"/>
            <a:ext cx="4222598" cy="4222597"/>
          </a:xfrm>
          <a:prstGeom prst="blockArc">
            <a:avLst>
              <a:gd name="adj1" fmla="val 18632681"/>
              <a:gd name="adj2" fmla="val 470963"/>
              <a:gd name="adj3" fmla="val 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098489B5-17AE-C867-86D8-A2119A852FA5}"/>
              </a:ext>
            </a:extLst>
          </p:cNvPr>
          <p:cNvCxnSpPr>
            <a:cxnSpLocks/>
          </p:cNvCxnSpPr>
          <p:nvPr/>
        </p:nvCxnSpPr>
        <p:spPr>
          <a:xfrm>
            <a:off x="769687" y="3676166"/>
            <a:ext cx="1728000" cy="0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1CC119CD-4E4F-A29D-6D62-82B566A4F1C7}"/>
              </a:ext>
            </a:extLst>
          </p:cNvPr>
          <p:cNvCxnSpPr>
            <a:cxnSpLocks/>
          </p:cNvCxnSpPr>
          <p:nvPr/>
        </p:nvCxnSpPr>
        <p:spPr>
          <a:xfrm>
            <a:off x="6095993" y="1178783"/>
            <a:ext cx="0" cy="252000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1CA2BD82-4946-E5BB-F6AE-AFEB96BEDFD1}"/>
              </a:ext>
            </a:extLst>
          </p:cNvPr>
          <p:cNvCxnSpPr>
            <a:cxnSpLocks/>
          </p:cNvCxnSpPr>
          <p:nvPr/>
        </p:nvCxnSpPr>
        <p:spPr>
          <a:xfrm flipV="1">
            <a:off x="6096000" y="5962108"/>
            <a:ext cx="0" cy="252000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7CA3D036-31CB-56BE-C8F0-781549BDF64C}"/>
              </a:ext>
            </a:extLst>
          </p:cNvPr>
          <p:cNvCxnSpPr>
            <a:cxnSpLocks/>
          </p:cNvCxnSpPr>
          <p:nvPr/>
        </p:nvCxnSpPr>
        <p:spPr>
          <a:xfrm flipH="1">
            <a:off x="9070707" y="3647684"/>
            <a:ext cx="2138764" cy="8916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61790AE2-3646-3682-8ED6-E38B96B329BA}"/>
              </a:ext>
            </a:extLst>
          </p:cNvPr>
          <p:cNvGraphicFramePr/>
          <p:nvPr/>
        </p:nvGraphicFramePr>
        <p:xfrm>
          <a:off x="3191433" y="1884216"/>
          <a:ext cx="5820903" cy="3642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Textfeld 51">
            <a:extLst>
              <a:ext uri="{FF2B5EF4-FFF2-40B4-BE49-F238E27FC236}">
                <a16:creationId xmlns:a16="http://schemas.microsoft.com/office/drawing/2014/main" id="{D12972B0-E936-07CD-6358-AA57A72BEF92}"/>
              </a:ext>
            </a:extLst>
          </p:cNvPr>
          <p:cNvSpPr txBox="1"/>
          <p:nvPr/>
        </p:nvSpPr>
        <p:spPr>
          <a:xfrm rot="18682328">
            <a:off x="4236467" y="1928080"/>
            <a:ext cx="3254776" cy="3254777"/>
          </a:xfrm>
          <a:prstGeom prst="rect">
            <a:avLst/>
          </a:prstGeom>
          <a:noFill/>
        </p:spPr>
        <p:txBody>
          <a:bodyPr wrap="square" lIns="0" tIns="0" rIns="0" bIns="0">
            <a:prstTxWarp prst="textArchDown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de-DE" sz="1200" kern="0" spc="100" dirty="0">
                <a:solidFill>
                  <a:schemeClr val="bg1"/>
                </a:solidFill>
                <a:latin typeface="Libre Franklin" pitchFamily="2" charset="77"/>
                <a:ea typeface="Inter" panose="02000503000000020004" pitchFamily="2" charset="0"/>
                <a:cs typeface="Inter" panose="02000503000000020004" pitchFamily="2" charset="0"/>
                <a:sym typeface="Arial"/>
              </a:rPr>
              <a:t>OFF-TRAIL-SEEKER</a:t>
            </a:r>
            <a:endParaRPr lang="de-DE" sz="1600" kern="0" spc="100" dirty="0">
              <a:solidFill>
                <a:schemeClr val="bg1"/>
              </a:solidFill>
              <a:latin typeface="Libre Franklin" pitchFamily="2" charset="77"/>
              <a:ea typeface="Inter" panose="02000503000000020004" pitchFamily="2" charset="0"/>
              <a:cs typeface="Inter" panose="02000503000000020004" pitchFamily="2" charset="0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47A3119-ACFB-ADEF-A651-42B95F69584B}"/>
              </a:ext>
            </a:extLst>
          </p:cNvPr>
          <p:cNvSpPr txBox="1"/>
          <p:nvPr/>
        </p:nvSpPr>
        <p:spPr>
          <a:xfrm rot="2798468">
            <a:off x="4240137" y="2331976"/>
            <a:ext cx="3254776" cy="3254777"/>
          </a:xfrm>
          <a:prstGeom prst="rect">
            <a:avLst/>
          </a:prstGeom>
          <a:noFill/>
        </p:spPr>
        <p:txBody>
          <a:bodyPr wrap="square" lIns="0" tIns="0" rIns="0" bIns="0">
            <a:prstTxWarp prst="textArchUp">
              <a:avLst>
                <a:gd name="adj" fmla="val 14567711"/>
              </a:avLst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de-DE" sz="1200" kern="0" spc="100" dirty="0">
                <a:solidFill>
                  <a:schemeClr val="bg1"/>
                </a:solidFill>
                <a:latin typeface="Libre Franklin" pitchFamily="2" charset="77"/>
                <a:ea typeface="Inter" panose="02000503000000020004" pitchFamily="2" charset="0"/>
                <a:cs typeface="Inter" panose="02000503000000020004" pitchFamily="2" charset="0"/>
                <a:sym typeface="Arial"/>
              </a:rPr>
              <a:t>SMART ACTIVE </a:t>
            </a:r>
            <a:endParaRPr lang="de-DE" sz="1600" kern="0" spc="100" dirty="0">
              <a:solidFill>
                <a:schemeClr val="bg1"/>
              </a:solidFill>
              <a:latin typeface="Libre Franklin" pitchFamily="2" charset="77"/>
              <a:ea typeface="Inter" panose="02000503000000020004" pitchFamily="2" charset="0"/>
              <a:cs typeface="Inter" panose="02000503000000020004" pitchFamily="2" charset="0"/>
              <a:sym typeface="Arial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89E44D-4AA9-BF9C-E327-5A63ED2B962C}"/>
              </a:ext>
            </a:extLst>
          </p:cNvPr>
          <p:cNvSpPr txBox="1"/>
          <p:nvPr/>
        </p:nvSpPr>
        <p:spPr>
          <a:xfrm rot="2712729">
            <a:off x="4677178" y="1874567"/>
            <a:ext cx="3254776" cy="3254777"/>
          </a:xfrm>
          <a:prstGeom prst="rect">
            <a:avLst/>
          </a:prstGeom>
          <a:noFill/>
        </p:spPr>
        <p:txBody>
          <a:bodyPr wrap="square" lIns="0" tIns="0" rIns="0" bIns="0">
            <a:prstTxWarp prst="textArchDown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de-DE" sz="1200" kern="0" spc="100" dirty="0">
                <a:solidFill>
                  <a:schemeClr val="bg1"/>
                </a:solidFill>
                <a:latin typeface="Libre Franklin" pitchFamily="2" charset="77"/>
                <a:ea typeface="Inter" panose="02000503000000020004" pitchFamily="2" charset="0"/>
                <a:cs typeface="Inter" panose="02000503000000020004" pitchFamily="2" charset="0"/>
                <a:sym typeface="Arial"/>
              </a:rPr>
              <a:t>FLEXI-TRAVELLER</a:t>
            </a:r>
            <a:endParaRPr lang="de-DE" sz="1600" kern="0" spc="100" dirty="0">
              <a:solidFill>
                <a:schemeClr val="bg1"/>
              </a:solidFill>
              <a:latin typeface="Libre Franklin" pitchFamily="2" charset="77"/>
              <a:ea typeface="Inter" panose="02000503000000020004" pitchFamily="2" charset="0"/>
              <a:cs typeface="Inter" panose="02000503000000020004" pitchFamily="2" charset="0"/>
              <a:sym typeface="Arial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68CECD74-7345-AD2C-E49F-96D8D0FB751F}"/>
              </a:ext>
            </a:extLst>
          </p:cNvPr>
          <p:cNvSpPr txBox="1"/>
          <p:nvPr/>
        </p:nvSpPr>
        <p:spPr>
          <a:xfrm rot="18767090">
            <a:off x="4793798" y="2291232"/>
            <a:ext cx="3151314" cy="3337416"/>
          </a:xfrm>
          <a:prstGeom prst="rect">
            <a:avLst/>
          </a:prstGeom>
          <a:noFill/>
        </p:spPr>
        <p:txBody>
          <a:bodyPr wrap="square" lIns="0" tIns="0" rIns="0" bIns="0">
            <a:prstTxWarp prst="textArchUp">
              <a:avLst>
                <a:gd name="adj" fmla="val 11357245"/>
              </a:avLst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de-DE" sz="1200" kern="0" spc="100" dirty="0">
                <a:solidFill>
                  <a:schemeClr val="bg1"/>
                </a:solidFill>
                <a:latin typeface="Libre Franklin" pitchFamily="2" charset="77"/>
                <a:ea typeface="Inter" panose="02000503000000020004" pitchFamily="2" charset="0"/>
                <a:cs typeface="Inter" panose="02000503000000020004" pitchFamily="2" charset="0"/>
                <a:sym typeface="Arial"/>
              </a:rPr>
              <a:t>PRESTIGE VOYAGER</a:t>
            </a:r>
            <a:endParaRPr lang="de-DE" sz="1600" kern="0" spc="100" dirty="0">
              <a:solidFill>
                <a:schemeClr val="bg1"/>
              </a:solidFill>
              <a:latin typeface="Libre Franklin" pitchFamily="2" charset="77"/>
              <a:ea typeface="Inter" panose="02000503000000020004" pitchFamily="2" charset="0"/>
              <a:cs typeface="Inter" panose="02000503000000020004" pitchFamily="2" charset="0"/>
              <a:sym typeface="Arial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0425144-DD20-CD7B-671D-2DE392F3C69F}"/>
              </a:ext>
            </a:extLst>
          </p:cNvPr>
          <p:cNvSpPr txBox="1"/>
          <p:nvPr/>
        </p:nvSpPr>
        <p:spPr>
          <a:xfrm>
            <a:off x="5245106" y="1488918"/>
            <a:ext cx="1780233" cy="321318"/>
          </a:xfrm>
          <a:prstGeom prst="rect">
            <a:avLst/>
          </a:prstGeom>
          <a:noFill/>
        </p:spPr>
        <p:txBody>
          <a:bodyPr wrap="square" lIns="36000" tIns="0" rIns="36000" bIns="0">
            <a:noAutofit/>
          </a:bodyPr>
          <a:lstStyle/>
          <a:p>
            <a:pPr algn="ctr"/>
            <a:r>
              <a:rPr kumimoji="0" lang="de-DE" sz="1200" u="none" strike="noStrike" kern="1200" cap="all" spc="50" normalizeH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Libre Franklin" pitchFamily="2" charset="77"/>
                <a:ea typeface="+mj-ea"/>
                <a:cs typeface="+mj-cs"/>
              </a:rPr>
              <a:t>SHAPING</a:t>
            </a:r>
            <a:br>
              <a:rPr kumimoji="0" lang="de-DE" sz="1200" u="none" strike="noStrike" kern="1200" cap="all" spc="50" normalizeH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Libre Franklin" pitchFamily="2" charset="77"/>
                <a:ea typeface="+mj-ea"/>
                <a:cs typeface="+mj-cs"/>
              </a:rPr>
            </a:br>
            <a:r>
              <a:rPr kumimoji="0" lang="de-DE" sz="1200" u="none" strike="noStrike" kern="1200" cap="all" spc="50" normalizeH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Libre Franklin" pitchFamily="2" charset="77"/>
                <a:ea typeface="+mj-ea"/>
                <a:cs typeface="+mj-cs"/>
              </a:rPr>
              <a:t>PERFECTION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0C820688-6414-FB91-D8B7-E17BFF4089CC}"/>
              </a:ext>
            </a:extLst>
          </p:cNvPr>
          <p:cNvSpPr txBox="1"/>
          <p:nvPr/>
        </p:nvSpPr>
        <p:spPr>
          <a:xfrm>
            <a:off x="5245106" y="5566424"/>
            <a:ext cx="1780233" cy="321318"/>
          </a:xfrm>
          <a:prstGeom prst="rect">
            <a:avLst/>
          </a:prstGeom>
          <a:noFill/>
        </p:spPr>
        <p:txBody>
          <a:bodyPr wrap="square" lIns="36000" tIns="0" rIns="36000" bIns="0" anchor="ctr">
            <a:noAutofit/>
          </a:bodyPr>
          <a:lstStyle/>
          <a:p>
            <a:pPr algn="ctr"/>
            <a:r>
              <a:rPr kumimoji="0" lang="de-DE" sz="1200" u="none" strike="noStrike" kern="1200" cap="all" spc="50" normalizeH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Libre Franklin" pitchFamily="2" charset="77"/>
                <a:ea typeface="+mj-ea"/>
                <a:cs typeface="+mj-cs"/>
              </a:rPr>
              <a:t>MOVING</a:t>
            </a:r>
            <a:br>
              <a:rPr kumimoji="0" lang="de-DE" sz="1200" u="none" strike="noStrike" kern="1200" cap="all" spc="50" normalizeH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Libre Franklin" pitchFamily="2" charset="77"/>
                <a:ea typeface="+mj-ea"/>
                <a:cs typeface="+mj-cs"/>
              </a:rPr>
            </a:br>
            <a:r>
              <a:rPr kumimoji="0" lang="de-DE" sz="1200" u="none" strike="noStrike" kern="1200" cap="all" spc="50" normalizeH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Libre Franklin" pitchFamily="2" charset="77"/>
                <a:ea typeface="+mj-ea"/>
                <a:cs typeface="+mj-cs"/>
              </a:rPr>
              <a:t>SOUVEREIGNETY</a:t>
            </a:r>
            <a:endParaRPr lang="de-DE" sz="1200" spc="50" dirty="0">
              <a:solidFill>
                <a:srgbClr val="5D5D5D"/>
              </a:solidFill>
              <a:latin typeface="Libre Franklin" pitchFamily="2" charset="77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7A40C73-CA52-37C8-562B-C153EA18CC20}"/>
              </a:ext>
            </a:extLst>
          </p:cNvPr>
          <p:cNvSpPr txBox="1"/>
          <p:nvPr/>
        </p:nvSpPr>
        <p:spPr>
          <a:xfrm>
            <a:off x="2681129" y="3433774"/>
            <a:ext cx="1601557" cy="512280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kumimoji="0" lang="de-DE" sz="1200" u="none" strike="noStrike" kern="1200" cap="all" spc="50" normalizeH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Libre Franklin" pitchFamily="2" charset="77"/>
                <a:ea typeface="+mj-ea"/>
                <a:cs typeface="+mj-cs"/>
              </a:rPr>
              <a:t>UNCOMPROMISING</a:t>
            </a:r>
            <a:br>
              <a:rPr kumimoji="0" lang="de-DE" sz="1200" u="none" strike="noStrike" kern="1200" cap="all" spc="50" normalizeH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Libre Franklin" pitchFamily="2" charset="77"/>
                <a:ea typeface="+mj-ea"/>
                <a:cs typeface="+mj-cs"/>
              </a:rPr>
            </a:br>
            <a:r>
              <a:rPr kumimoji="0" lang="de-DE" sz="1200" u="none" strike="noStrike" kern="1200" cap="all" spc="50" normalizeH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Libre Franklin" pitchFamily="2" charset="77"/>
                <a:ea typeface="+mj-ea"/>
                <a:cs typeface="+mj-cs"/>
              </a:rPr>
              <a:t>COMFORT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DFA28B8-8818-BEDF-6158-08C70BEC629A}"/>
              </a:ext>
            </a:extLst>
          </p:cNvPr>
          <p:cNvSpPr txBox="1"/>
          <p:nvPr/>
        </p:nvSpPr>
        <p:spPr>
          <a:xfrm>
            <a:off x="7987319" y="3417651"/>
            <a:ext cx="1602000" cy="512280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r>
              <a:rPr kumimoji="0" lang="de-DE" sz="1200" u="none" strike="noStrike" kern="1200" cap="all" spc="50" normalizeH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Libre Franklin" pitchFamily="2" charset="77"/>
                <a:ea typeface="+mj-ea"/>
                <a:cs typeface="+mj-cs"/>
              </a:rPr>
              <a:t>Pure </a:t>
            </a:r>
            <a:br>
              <a:rPr kumimoji="0" lang="de-DE" sz="1200" u="none" strike="noStrike" kern="1200" cap="all" spc="50" normalizeH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Libre Franklin" pitchFamily="2" charset="77"/>
                <a:ea typeface="+mj-ea"/>
                <a:cs typeface="+mj-cs"/>
              </a:rPr>
            </a:br>
            <a:r>
              <a:rPr kumimoji="0" lang="de-DE" sz="1200" u="none" strike="noStrike" kern="1200" cap="all" spc="50" normalizeH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Libre Franklin" pitchFamily="2" charset="77"/>
                <a:ea typeface="+mj-ea"/>
                <a:cs typeface="+mj-cs"/>
              </a:rPr>
              <a:t>ambition</a:t>
            </a:r>
            <a:endParaRPr lang="de-DE" sz="1200" spc="50" dirty="0">
              <a:solidFill>
                <a:srgbClr val="5D5D5D"/>
              </a:solidFill>
              <a:latin typeface="Libre Franklin" pitchFamily="2" charset="77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CE70F2E-43C6-6CA3-A6D6-EA5F9F054431}"/>
              </a:ext>
            </a:extLst>
          </p:cNvPr>
          <p:cNvGrpSpPr/>
          <p:nvPr/>
        </p:nvGrpSpPr>
        <p:grpSpPr>
          <a:xfrm>
            <a:off x="5095720" y="2689634"/>
            <a:ext cx="2000560" cy="2000561"/>
            <a:chOff x="5024779" y="2673375"/>
            <a:chExt cx="2000560" cy="200056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B142E6-8E98-0FC7-B101-1C77DCC63D31}"/>
                </a:ext>
              </a:extLst>
            </p:cNvPr>
            <p:cNvSpPr/>
            <p:nvPr/>
          </p:nvSpPr>
          <p:spPr>
            <a:xfrm>
              <a:off x="5024779" y="2673375"/>
              <a:ext cx="2000560" cy="2000561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ABCF1E92-5DC8-6AB2-F783-48ACEEB58205}"/>
                </a:ext>
              </a:extLst>
            </p:cNvPr>
            <p:cNvSpPr txBox="1"/>
            <p:nvPr/>
          </p:nvSpPr>
          <p:spPr>
            <a:xfrm>
              <a:off x="5404858" y="3250174"/>
              <a:ext cx="1240403" cy="8469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de-DE" sz="1400" b="1" cap="all" spc="30" dirty="0">
                  <a:latin typeface="Libre Franklin" pitchFamily="2" charset="77"/>
                  <a:ea typeface="+mj-ea"/>
                  <a:cs typeface="+mj-cs"/>
                </a:rPr>
                <a:t>#EXPLORE </a:t>
              </a:r>
              <a:br>
                <a:rPr lang="de-DE" sz="1400" b="1" cap="all" spc="30" dirty="0">
                  <a:latin typeface="Libre Franklin" pitchFamily="2" charset="77"/>
                  <a:ea typeface="+mj-ea"/>
                  <a:cs typeface="+mj-cs"/>
                </a:rPr>
              </a:br>
              <a:r>
                <a:rPr lang="de-DE" sz="1400" b="1" cap="all" spc="30" dirty="0">
                  <a:latin typeface="Libre Franklin" pitchFamily="2" charset="77"/>
                  <a:ea typeface="+mj-ea"/>
                  <a:cs typeface="+mj-cs"/>
                </a:rPr>
                <a:t>PURE </a:t>
              </a:r>
              <a:br>
                <a:rPr lang="de-DE" sz="1400" b="1" cap="all" spc="30" dirty="0">
                  <a:latin typeface="Libre Franklin" pitchFamily="2" charset="77"/>
                  <a:ea typeface="+mj-ea"/>
                  <a:cs typeface="+mj-cs"/>
                </a:rPr>
              </a:br>
              <a:r>
                <a:rPr lang="de-DE" sz="1400" b="1" cap="all" spc="30" dirty="0">
                  <a:latin typeface="Libre Franklin" pitchFamily="2" charset="77"/>
                  <a:ea typeface="+mj-ea"/>
                  <a:cs typeface="+mj-cs"/>
                </a:rPr>
                <a:t>PREMIUM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D976FA9-6A9E-A822-5DC0-2A26B82D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ProdukT</a:t>
            </a:r>
            <a:r>
              <a:rPr lang="de-DE" dirty="0"/>
              <a:t>-kommunikation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08130913-4FF8-BE19-A0D8-09A7B7278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Mögliche Ansätze für die Zielgruppen-spezifische Ausrichtung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D59CA9-D8EE-CA03-199B-B952BB9F9FC4}"/>
              </a:ext>
            </a:extLst>
          </p:cNvPr>
          <p:cNvSpPr txBox="1"/>
          <p:nvPr/>
        </p:nvSpPr>
        <p:spPr>
          <a:xfrm>
            <a:off x="10200795" y="3800511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Venture 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86C841B-B8ED-7F47-008D-CE0C7882AEB4}"/>
              </a:ext>
            </a:extLst>
          </p:cNvPr>
          <p:cNvSpPr txBox="1"/>
          <p:nvPr/>
        </p:nvSpPr>
        <p:spPr>
          <a:xfrm>
            <a:off x="10024535" y="5784758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Grand Canyon 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Cross Over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179DD6-81D2-A4F3-7524-9758FA35DA01}"/>
              </a:ext>
            </a:extLst>
          </p:cNvPr>
          <p:cNvSpPr txBox="1"/>
          <p:nvPr/>
        </p:nvSpPr>
        <p:spPr>
          <a:xfrm>
            <a:off x="9860401" y="4608327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ML-T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Cross Over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6FB5A0C-18C2-F681-34BD-88B776408C6C}"/>
              </a:ext>
            </a:extLst>
          </p:cNvPr>
          <p:cNvSpPr txBox="1"/>
          <p:nvPr/>
        </p:nvSpPr>
        <p:spPr>
          <a:xfrm>
            <a:off x="665925" y="1201408"/>
            <a:ext cx="636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BML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AA4FDA4-3EA3-708D-3F31-270ED3A689EC}"/>
              </a:ext>
            </a:extLst>
          </p:cNvPr>
          <p:cNvSpPr txBox="1"/>
          <p:nvPr/>
        </p:nvSpPr>
        <p:spPr>
          <a:xfrm>
            <a:off x="9987864" y="1600069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ML-T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C69ED15-D39F-0022-1AF0-7008D550AB09}"/>
              </a:ext>
            </a:extLst>
          </p:cNvPr>
          <p:cNvSpPr txBox="1"/>
          <p:nvPr/>
        </p:nvSpPr>
        <p:spPr>
          <a:xfrm>
            <a:off x="7118826" y="5813253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Grand Canyon 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AB4A953-02CF-7287-B57D-69FDB384F2B0}"/>
              </a:ext>
            </a:extLst>
          </p:cNvPr>
          <p:cNvSpPr txBox="1"/>
          <p:nvPr/>
        </p:nvSpPr>
        <p:spPr>
          <a:xfrm>
            <a:off x="8109936" y="1942527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EXSIS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D225339-DB41-F830-BF71-8C4EF5DFB2EB}"/>
              </a:ext>
            </a:extLst>
          </p:cNvPr>
          <p:cNvSpPr txBox="1"/>
          <p:nvPr/>
        </p:nvSpPr>
        <p:spPr>
          <a:xfrm>
            <a:off x="1734018" y="5128522"/>
            <a:ext cx="193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Camper Vans Fiat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ECECA7A-88C4-D60A-0A55-85EEE0668546}"/>
              </a:ext>
            </a:extLst>
          </p:cNvPr>
          <p:cNvSpPr txBox="1"/>
          <p:nvPr/>
        </p:nvSpPr>
        <p:spPr>
          <a:xfrm>
            <a:off x="2077599" y="1632349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BMC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5F3FF7A-935E-BFC4-227B-4EE5A8BB2B5F}"/>
              </a:ext>
            </a:extLst>
          </p:cNvPr>
          <p:cNvSpPr txBox="1"/>
          <p:nvPr/>
        </p:nvSpPr>
        <p:spPr>
          <a:xfrm>
            <a:off x="1570715" y="5893668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Columbia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5B8D0047-C717-58BE-ED78-47F8E6D32D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3740347-E2D3-E7EF-EC5C-69892D0C22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354" y="1985927"/>
            <a:ext cx="2271825" cy="1345672"/>
          </a:xfrm>
          <a:prstGeom prst="rect">
            <a:avLst/>
          </a:prstGeom>
        </p:spPr>
      </p:pic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47DBE969-85CC-1C05-92F8-EC5313DFE4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C4AC3A-A297-4341-9445-F0AD5AFB531D}" type="datetime4">
              <a:rPr lang="de-DE" smtClean="0"/>
              <a:t>30. Oktober 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96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_realtime_recording_202508041727_w3urs">
            <a:hlinkClick r:id="" action="ppaction://media"/>
            <a:extLst>
              <a:ext uri="{FF2B5EF4-FFF2-40B4-BE49-F238E27FC236}">
                <a16:creationId xmlns:a16="http://schemas.microsoft.com/office/drawing/2014/main" id="{84CF6B79-6332-6A34-04CB-F1A005FE0A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" y="4763"/>
            <a:ext cx="12192000" cy="6858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E8324743-4E16-41E5-E227-BA3A35F092DD}"/>
              </a:ext>
            </a:extLst>
          </p:cNvPr>
          <p:cNvSpPr/>
          <p:nvPr/>
        </p:nvSpPr>
        <p:spPr>
          <a:xfrm>
            <a:off x="-1" y="3697275"/>
            <a:ext cx="12191999" cy="316072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121345-56BF-EBD0-8F58-A6865063B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5185802"/>
            <a:ext cx="9185275" cy="606094"/>
          </a:xfrm>
        </p:spPr>
        <p:txBody>
          <a:bodyPr/>
          <a:lstStyle/>
          <a:p>
            <a:r>
              <a:rPr lang="de-DE" dirty="0"/>
              <a:t>Marketing &amp; Sales Template</a:t>
            </a:r>
          </a:p>
          <a:p>
            <a:r>
              <a:rPr lang="de-DE" dirty="0"/>
              <a:t>Status 29.07.2025 – Version 0.9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B0075F7-D46A-366E-B682-B4129328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825588"/>
            <a:ext cx="9185275" cy="301216"/>
          </a:xfrm>
        </p:spPr>
        <p:txBody>
          <a:bodyPr/>
          <a:lstStyle/>
          <a:p>
            <a:r>
              <a:rPr lang="de-DE" spc="40" dirty="0"/>
              <a:t>HYMER PPT MASTER PRESENTATION </a:t>
            </a:r>
          </a:p>
        </p:txBody>
      </p:sp>
      <p:pic>
        <p:nvPicPr>
          <p:cNvPr id="8" name="Grafik 7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15F86C2C-FA69-2F3A-6E56-343C5053F5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489" y="0"/>
            <a:ext cx="3325312" cy="33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6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56706A5-AF35-4913-4499-970F35B1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BFF9-D404-6744-B205-30F527BECFEA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7BE463E-0156-F478-6C52-B36FE898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09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599D7-5144-F2DD-E9D7-F6BDE236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D4819A-07DD-DDAB-5C80-77BCCAA898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Index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FA3187-7D26-E9FB-03F7-4570D58F14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7D57029-0FED-9F1B-996C-06A1BA95E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628775"/>
            <a:ext cx="5832475" cy="46799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Kapitel 01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dirty="0"/>
              <a:t>Hier steht Information der zweiten Ebene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dirty="0"/>
              <a:t>Hier steht Information der zweiten Ebene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Kapitel 02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dirty="0"/>
              <a:t>Hier steht Information der zweiten Ebene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dirty="0"/>
              <a:t>Hier steht Information der zweiten Ebene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Kapitel 03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dirty="0"/>
              <a:t>Hier steht Information der zweiten Ebene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dirty="0"/>
              <a:t>Hier steht Information der zweiten Ebene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D6A2D6-C923-1415-F2FC-A7FB719233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67450D-DD4D-7F47-B832-F805DCEB8652}" type="datetime4">
              <a:rPr lang="de-DE" smtClean="0"/>
              <a:t>30. Oktober 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15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Ein Bild, das draußen, Landschaft, Himmel, Wasser enthält.&#10;&#10;KI-generierte Inhalte können fehlerhaft sein.">
            <a:extLst>
              <a:ext uri="{FF2B5EF4-FFF2-40B4-BE49-F238E27FC236}">
                <a16:creationId xmlns:a16="http://schemas.microsoft.com/office/drawing/2014/main" id="{D9990300-68FF-7F31-7C6B-7CE1C4447B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6"/>
            <a:ext cx="12192000" cy="6856205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36D1898-6FBF-C58D-78A7-65ECB849E1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D62C1F-C21F-ED48-AD20-092395E0E7D9}" type="datetime4">
              <a:rPr lang="de-DE" smtClean="0"/>
              <a:t>30. Oktober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F05D01-05F8-6220-D54F-8EDAFDB3C7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08C4B2D-04E3-9169-F4C4-B6A8430ADE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Das Premium-Erlebnis von Hymer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2A7C238-B50D-4AF9-DC29-24ECD992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de-DE" dirty="0"/>
              <a:t>#EXPLORE </a:t>
            </a:r>
            <a:br>
              <a:rPr lang="de-DE" dirty="0"/>
            </a:br>
            <a:r>
              <a:rPr lang="de-DE" dirty="0"/>
              <a:t>PURE </a:t>
            </a:r>
            <a:br>
              <a:rPr lang="de-DE" dirty="0"/>
            </a:br>
            <a:r>
              <a:rPr lang="de-DE" dirty="0"/>
              <a:t>PREMIUM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D7C5E8-67D4-4A4C-9550-95B949A93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29352" y="4757567"/>
            <a:ext cx="9086247" cy="1077912"/>
          </a:xfrm>
        </p:spPr>
        <p:txBody>
          <a:bodyPr/>
          <a:lstStyle/>
          <a:p>
            <a:r>
              <a:rPr lang="de-DE" kern="0" spc="0" dirty="0">
                <a:solidFill>
                  <a:srgbClr val="FFFFFF"/>
                </a:solidFill>
                <a:latin typeface="Libre Franklin Medium" pitchFamily="2" charset="77"/>
                <a:ea typeface="Inter Light" panose="02000403000000020004" pitchFamily="2" charset="0"/>
                <a:cs typeface="Inter Light" panose="02000403000000020004" pitchFamily="2" charset="0"/>
              </a:rPr>
              <a:t>Mit exzellenten Reisemobilen, Camper Vans, Services und Zubehör </a:t>
            </a:r>
            <a:br>
              <a:rPr lang="de-DE" kern="0" spc="0" dirty="0">
                <a:solidFill>
                  <a:srgbClr val="FFFFFF"/>
                </a:solidFill>
                <a:latin typeface="Libre Franklin Medium" pitchFamily="2" charset="77"/>
                <a:ea typeface="Inter Light" panose="02000403000000020004" pitchFamily="2" charset="0"/>
                <a:cs typeface="Inter Light" panose="02000403000000020004" pitchFamily="2" charset="0"/>
              </a:rPr>
            </a:br>
            <a:r>
              <a:rPr lang="de-DE" kern="0" spc="0" dirty="0">
                <a:solidFill>
                  <a:srgbClr val="FFFFFF"/>
                </a:solidFill>
                <a:latin typeface="Libre Franklin Medium" pitchFamily="2" charset="77"/>
                <a:ea typeface="Inter Light" panose="02000403000000020004" pitchFamily="2" charset="0"/>
                <a:cs typeface="Inter Light" panose="02000403000000020004" pitchFamily="2" charset="0"/>
              </a:rPr>
              <a:t>sind wir die erste Wahl für anspruchsvolle Menschen, </a:t>
            </a:r>
            <a:br>
              <a:rPr lang="de-DE" kern="0" spc="0" dirty="0">
                <a:solidFill>
                  <a:srgbClr val="FFFFFF"/>
                </a:solidFill>
                <a:latin typeface="Libre Franklin Medium" pitchFamily="2" charset="77"/>
                <a:ea typeface="Inter Light" panose="02000403000000020004" pitchFamily="2" charset="0"/>
                <a:cs typeface="Inter Light" panose="02000403000000020004" pitchFamily="2" charset="0"/>
              </a:rPr>
            </a:br>
            <a:r>
              <a:rPr lang="de-DE" kern="0" spc="0" dirty="0">
                <a:solidFill>
                  <a:srgbClr val="FFFFFF"/>
                </a:solidFill>
                <a:latin typeface="Libre Franklin Medium" pitchFamily="2" charset="77"/>
                <a:ea typeface="Inter Light" panose="02000403000000020004" pitchFamily="2" charset="0"/>
                <a:cs typeface="Inter Light" panose="02000403000000020004" pitchFamily="2" charset="0"/>
              </a:rPr>
              <a:t>die einzigartige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kern="0" spc="0" dirty="0">
                <a:solidFill>
                  <a:srgbClr val="FFFFFF"/>
                </a:solidFill>
                <a:latin typeface="Libre Franklin Medium" pitchFamily="2" charset="77"/>
                <a:ea typeface="Inter Light" panose="02000403000000020004" pitchFamily="2" charset="0"/>
                <a:cs typeface="Inter Light" panose="02000403000000020004" pitchFamily="2" charset="0"/>
              </a:rPr>
              <a:t>Erlebnisse ohne Kompromisse erwarten. </a:t>
            </a:r>
          </a:p>
          <a:p>
            <a:endParaRPr lang="de-DE" dirty="0"/>
          </a:p>
        </p:txBody>
      </p:sp>
      <p:pic>
        <p:nvPicPr>
          <p:cNvPr id="10" name="Grafik 9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D1763A61-C98C-120F-D35A-F0756A2426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AE79E23-0A74-20FE-B148-F847B64BE796}"/>
              </a:ext>
            </a:extLst>
          </p:cNvPr>
          <p:cNvSpPr/>
          <p:nvPr/>
        </p:nvSpPr>
        <p:spPr>
          <a:xfrm>
            <a:off x="4706754" y="1873535"/>
            <a:ext cx="2531444" cy="25314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13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Gelände enthält.&#10;&#10;KI-generierte Inhalte können fehlerhaft sein.">
            <a:extLst>
              <a:ext uri="{FF2B5EF4-FFF2-40B4-BE49-F238E27FC236}">
                <a16:creationId xmlns:a16="http://schemas.microsoft.com/office/drawing/2014/main" id="{D2F3343F-A0BB-EC56-C5E8-9B64D58BCC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36D1898-6FBF-C58D-78A7-65ECB849E1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D62C1F-C21F-ED48-AD20-092395E0E7D9}" type="datetime4">
              <a:rPr lang="de-DE" smtClean="0"/>
              <a:t>30. Oktober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F05D01-05F8-6220-D54F-8EDAFDB3C7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08C4B2D-04E3-9169-F4C4-B6A8430ADE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Das Premium-Erlebnis von Hymer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2A7C238-B50D-4AF9-DC29-24ECD992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de-DE" dirty="0"/>
              <a:t>#EXPLORE </a:t>
            </a:r>
            <a:br>
              <a:rPr lang="de-DE" dirty="0"/>
            </a:br>
            <a:r>
              <a:rPr lang="de-DE" dirty="0"/>
              <a:t>PURE </a:t>
            </a:r>
            <a:br>
              <a:rPr lang="de-DE" dirty="0"/>
            </a:br>
            <a:r>
              <a:rPr lang="de-DE" dirty="0"/>
              <a:t>PREMIUM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D7C5E8-67D4-4A4C-9550-95B949A93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29352" y="4757567"/>
            <a:ext cx="9086247" cy="1077912"/>
          </a:xfrm>
        </p:spPr>
        <p:txBody>
          <a:bodyPr/>
          <a:lstStyle/>
          <a:p>
            <a:r>
              <a:rPr lang="de-DE" kern="0" spc="0" dirty="0">
                <a:solidFill>
                  <a:srgbClr val="FFFFFF"/>
                </a:solidFill>
                <a:latin typeface="Libre Franklin Medium" pitchFamily="2" charset="77"/>
                <a:ea typeface="Inter Light" panose="02000403000000020004" pitchFamily="2" charset="0"/>
                <a:cs typeface="Inter Light" panose="02000403000000020004" pitchFamily="2" charset="0"/>
              </a:rPr>
              <a:t>Mit exzellenten Reisemobilen, Camper Vans, Services und Zubehör </a:t>
            </a:r>
            <a:br>
              <a:rPr lang="de-DE" kern="0" spc="0" dirty="0">
                <a:solidFill>
                  <a:srgbClr val="FFFFFF"/>
                </a:solidFill>
                <a:latin typeface="Libre Franklin Medium" pitchFamily="2" charset="77"/>
                <a:ea typeface="Inter Light" panose="02000403000000020004" pitchFamily="2" charset="0"/>
                <a:cs typeface="Inter Light" panose="02000403000000020004" pitchFamily="2" charset="0"/>
              </a:rPr>
            </a:br>
            <a:r>
              <a:rPr lang="de-DE" kern="0" spc="0" dirty="0">
                <a:solidFill>
                  <a:srgbClr val="FFFFFF"/>
                </a:solidFill>
                <a:latin typeface="Libre Franklin Medium" pitchFamily="2" charset="77"/>
                <a:ea typeface="Inter Light" panose="02000403000000020004" pitchFamily="2" charset="0"/>
                <a:cs typeface="Inter Light" panose="02000403000000020004" pitchFamily="2" charset="0"/>
              </a:rPr>
              <a:t>sind wir die erste Wahl für anspruchsvolle Menschen, </a:t>
            </a:r>
            <a:br>
              <a:rPr lang="de-DE" kern="0" spc="0" dirty="0">
                <a:solidFill>
                  <a:srgbClr val="FFFFFF"/>
                </a:solidFill>
                <a:latin typeface="Libre Franklin Medium" pitchFamily="2" charset="77"/>
                <a:ea typeface="Inter Light" panose="02000403000000020004" pitchFamily="2" charset="0"/>
                <a:cs typeface="Inter Light" panose="02000403000000020004" pitchFamily="2" charset="0"/>
              </a:rPr>
            </a:br>
            <a:r>
              <a:rPr lang="de-DE" kern="0" spc="0" dirty="0">
                <a:solidFill>
                  <a:srgbClr val="FFFFFF"/>
                </a:solidFill>
                <a:latin typeface="Libre Franklin Medium" pitchFamily="2" charset="77"/>
                <a:ea typeface="Inter Light" panose="02000403000000020004" pitchFamily="2" charset="0"/>
                <a:cs typeface="Inter Light" panose="02000403000000020004" pitchFamily="2" charset="0"/>
              </a:rPr>
              <a:t>die einzigartige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kern="0" spc="0" dirty="0">
                <a:solidFill>
                  <a:srgbClr val="FFFFFF"/>
                </a:solidFill>
                <a:latin typeface="Libre Franklin Medium" pitchFamily="2" charset="77"/>
                <a:ea typeface="Inter Light" panose="02000403000000020004" pitchFamily="2" charset="0"/>
                <a:cs typeface="Inter Light" panose="02000403000000020004" pitchFamily="2" charset="0"/>
              </a:rPr>
              <a:t>Erlebnisse ohne Kompromisse erwarten. </a:t>
            </a:r>
          </a:p>
          <a:p>
            <a:endParaRPr lang="de-DE" dirty="0"/>
          </a:p>
        </p:txBody>
      </p:sp>
      <p:pic>
        <p:nvPicPr>
          <p:cNvPr id="10" name="Grafik 9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D1763A61-C98C-120F-D35A-F0756A2426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AE79E23-0A74-20FE-B148-F847B64BE796}"/>
              </a:ext>
            </a:extLst>
          </p:cNvPr>
          <p:cNvSpPr/>
          <p:nvPr/>
        </p:nvSpPr>
        <p:spPr>
          <a:xfrm>
            <a:off x="4706754" y="1873535"/>
            <a:ext cx="2531444" cy="25314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68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Ein Bild, das draußen, Himmel, Fahrzeug, Landfahrzeug enthält.&#10;&#10;KI-generierte Inhalte können fehlerhaft sein.">
            <a:extLst>
              <a:ext uri="{FF2B5EF4-FFF2-40B4-BE49-F238E27FC236}">
                <a16:creationId xmlns:a16="http://schemas.microsoft.com/office/drawing/2014/main" id="{EE8646DF-A8FB-5D65-6403-32C97104DA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306300" cy="6858000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36D1898-6FBF-C58D-78A7-65ECB849E1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D62C1F-C21F-ED48-AD20-092395E0E7D9}" type="datetime4">
              <a:rPr lang="de-DE" smtClean="0"/>
              <a:t>30. Oktober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F05D01-05F8-6220-D54F-8EDAFDB3C7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08C4B2D-04E3-9169-F4C4-B6A8430ADE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Das Premium-Erlebnis von Hymer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2A7C238-B50D-4AF9-DC29-24ECD992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de-DE" dirty="0"/>
              <a:t>#EXPLORE </a:t>
            </a:r>
            <a:br>
              <a:rPr lang="de-DE" dirty="0"/>
            </a:br>
            <a:r>
              <a:rPr lang="de-DE" dirty="0"/>
              <a:t>PURE </a:t>
            </a:r>
            <a:br>
              <a:rPr lang="de-DE" dirty="0"/>
            </a:br>
            <a:r>
              <a:rPr lang="de-DE" dirty="0"/>
              <a:t>PREMIUM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D7C5E8-67D4-4A4C-9550-95B949A93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29352" y="4757567"/>
            <a:ext cx="9086247" cy="1077912"/>
          </a:xfrm>
        </p:spPr>
        <p:txBody>
          <a:bodyPr/>
          <a:lstStyle/>
          <a:p>
            <a:r>
              <a:rPr lang="de-DE" kern="0" spc="0" dirty="0">
                <a:solidFill>
                  <a:srgbClr val="FFFFFF"/>
                </a:solidFill>
                <a:latin typeface="Libre Franklin Medium" pitchFamily="2" charset="77"/>
                <a:ea typeface="Inter Light" panose="02000403000000020004" pitchFamily="2" charset="0"/>
                <a:cs typeface="Inter Light" panose="02000403000000020004" pitchFamily="2" charset="0"/>
              </a:rPr>
              <a:t>Mit exzellenten Reisemobilen, Camper Vans, Services und Zubehör </a:t>
            </a:r>
            <a:br>
              <a:rPr lang="de-DE" kern="0" spc="0" dirty="0">
                <a:solidFill>
                  <a:srgbClr val="FFFFFF"/>
                </a:solidFill>
                <a:latin typeface="Libre Franklin Medium" pitchFamily="2" charset="77"/>
                <a:ea typeface="Inter Light" panose="02000403000000020004" pitchFamily="2" charset="0"/>
                <a:cs typeface="Inter Light" panose="02000403000000020004" pitchFamily="2" charset="0"/>
              </a:rPr>
            </a:br>
            <a:r>
              <a:rPr lang="de-DE" kern="0" spc="0" dirty="0">
                <a:solidFill>
                  <a:srgbClr val="FFFFFF"/>
                </a:solidFill>
                <a:latin typeface="Libre Franklin Medium" pitchFamily="2" charset="77"/>
                <a:ea typeface="Inter Light" panose="02000403000000020004" pitchFamily="2" charset="0"/>
                <a:cs typeface="Inter Light" panose="02000403000000020004" pitchFamily="2" charset="0"/>
              </a:rPr>
              <a:t>sind wir die erste Wahl für anspruchsvolle Menschen, </a:t>
            </a:r>
            <a:br>
              <a:rPr lang="de-DE" kern="0" spc="0" dirty="0">
                <a:solidFill>
                  <a:srgbClr val="FFFFFF"/>
                </a:solidFill>
                <a:latin typeface="Libre Franklin Medium" pitchFamily="2" charset="77"/>
                <a:ea typeface="Inter Light" panose="02000403000000020004" pitchFamily="2" charset="0"/>
                <a:cs typeface="Inter Light" panose="02000403000000020004" pitchFamily="2" charset="0"/>
              </a:rPr>
            </a:br>
            <a:r>
              <a:rPr lang="de-DE" kern="0" spc="0" dirty="0">
                <a:solidFill>
                  <a:srgbClr val="FFFFFF"/>
                </a:solidFill>
                <a:latin typeface="Libre Franklin Medium" pitchFamily="2" charset="77"/>
                <a:ea typeface="Inter Light" panose="02000403000000020004" pitchFamily="2" charset="0"/>
                <a:cs typeface="Inter Light" panose="02000403000000020004" pitchFamily="2" charset="0"/>
              </a:rPr>
              <a:t>die einzigartige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kern="0" spc="0" dirty="0">
                <a:solidFill>
                  <a:srgbClr val="FFFFFF"/>
                </a:solidFill>
                <a:latin typeface="Libre Franklin Medium" pitchFamily="2" charset="77"/>
                <a:ea typeface="Inter Light" panose="02000403000000020004" pitchFamily="2" charset="0"/>
                <a:cs typeface="Inter Light" panose="02000403000000020004" pitchFamily="2" charset="0"/>
              </a:rPr>
              <a:t>Erlebnisse ohne Kompromisse erwarten. </a:t>
            </a:r>
          </a:p>
          <a:p>
            <a:endParaRPr lang="de-DE" dirty="0"/>
          </a:p>
        </p:txBody>
      </p:sp>
      <p:pic>
        <p:nvPicPr>
          <p:cNvPr id="10" name="Grafik 9" descr="Ein Bild, das Logo, Schwarz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D1763A61-C98C-120F-D35A-F0756A2426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AE79E23-0A74-20FE-B148-F847B64BE796}"/>
              </a:ext>
            </a:extLst>
          </p:cNvPr>
          <p:cNvSpPr/>
          <p:nvPr/>
        </p:nvSpPr>
        <p:spPr>
          <a:xfrm>
            <a:off x="4706754" y="1873535"/>
            <a:ext cx="2531444" cy="25314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57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68A2D80-E521-9442-AFBD-12F6A1B9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Ästhetik trifft Komfort:</a:t>
            </a:r>
            <a:br>
              <a:rPr lang="de-DE" dirty="0"/>
            </a:br>
            <a:r>
              <a:rPr lang="de-DE" dirty="0"/>
              <a:t>ein Interieur, das inspiriert und begeistert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C2D2FF4-D31B-D0FB-51C8-D0A2C16786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Moodboard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F018D915-0BF7-F678-31EA-02EC048292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9F4A56-7B16-BE47-8A2C-A3DB0A5BE890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F91F0AD-CEF0-5112-B416-D9F523DAF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Bildplatzhalter 6" descr="Ein Bild, das draußen, Gras, Wolke, Himmel enthält.&#10;&#10;KI-generierte Inhalte können fehlerhaft sein.">
            <a:extLst>
              <a:ext uri="{FF2B5EF4-FFF2-40B4-BE49-F238E27FC236}">
                <a16:creationId xmlns:a16="http://schemas.microsoft.com/office/drawing/2014/main" id="{4E5720E2-14D7-FBCE-758B-71DDBC71FC9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526" y="1628775"/>
            <a:ext cx="11664949" cy="4679950"/>
          </a:xfrm>
        </p:spPr>
      </p:pic>
    </p:spTree>
    <p:extLst>
      <p:ext uri="{BB962C8B-B14F-4D97-AF65-F5344CB8AC3E}">
        <p14:creationId xmlns:p14="http://schemas.microsoft.com/office/powerpoint/2010/main" val="386708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387D217F-27E7-2952-EB76-A16C96AD24D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E68A2D80-E521-9442-AFBD-12F6A1B9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Ästhetik trifft Komfort:</a:t>
            </a:r>
            <a:br>
              <a:rPr lang="de-DE" dirty="0"/>
            </a:br>
            <a:r>
              <a:rPr lang="de-DE" dirty="0"/>
              <a:t>ein Interieur, das inspiriert und begeistert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C2D2FF4-D31B-D0FB-51C8-D0A2C16786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Moodboard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F018D915-0BF7-F678-31EA-02EC048292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9F4A56-7B16-BE47-8A2C-A3DB0A5BE890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F91F0AD-CEF0-5112-B416-D9F523DAF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57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68A2D80-E521-9442-AFBD-12F6A1B9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Ästhetik trifft Komfort:</a:t>
            </a:r>
            <a:br>
              <a:rPr lang="de-DE" dirty="0"/>
            </a:br>
            <a:r>
              <a:rPr lang="de-DE" dirty="0"/>
              <a:t>ein Interieur, das inspiriert und begeistert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C2D2FF4-D31B-D0FB-51C8-D0A2C16786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Moodboard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F018D915-0BF7-F678-31EA-02EC048292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9F4A56-7B16-BE47-8A2C-A3DB0A5BE890}" type="datetime4">
              <a:rPr lang="de-DE" smtClean="0"/>
              <a:t>30. Oktober 2025</a:t>
            </a:fld>
            <a:endParaRPr lang="de-DE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F91F0AD-CEF0-5112-B416-D9F523DAF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299E47-36AB-422A-8771-01693144F6AF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Bildplatzhalter 5" descr="Ein Bild, das Wasser, Natur, Sand, draußen enthält.&#10;&#10;KI-generierte Inhalte können fehlerhaft sein.">
            <a:extLst>
              <a:ext uri="{FF2B5EF4-FFF2-40B4-BE49-F238E27FC236}">
                <a16:creationId xmlns:a16="http://schemas.microsoft.com/office/drawing/2014/main" id="{15390F28-F7EF-C148-D510-A067BEDC92F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3243604"/>
      </p:ext>
    </p:extLst>
  </p:cSld>
  <p:clrMapOvr>
    <a:masterClrMapping/>
  </p:clrMapOvr>
</p:sld>
</file>

<file path=ppt/theme/theme1.xml><?xml version="1.0" encoding="utf-8"?>
<a:theme xmlns:a="http://schemas.openxmlformats.org/drawingml/2006/main" name="Hymer GmbH &amp; Co. KG (Corporate)">
  <a:themeElements>
    <a:clrScheme name="Corporate">
      <a:dk1>
        <a:srgbClr val="000000"/>
      </a:dk1>
      <a:lt1>
        <a:srgbClr val="FFFFFF"/>
      </a:lt1>
      <a:dk2>
        <a:srgbClr val="868781"/>
      </a:dk2>
      <a:lt2>
        <a:srgbClr val="DEDFD2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51524C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ER_Masterguideline_F_16_9.pptx" id="{6E6E4B17-9F58-46F6-A1EB-56F24EA406AE}" vid="{7265401A-9A30-4AB9-9C70-548FACCFBA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Hymer Vorlage</Template>
  <TotalTime>0</TotalTime>
  <Words>635</Words>
  <Application>Microsoft Office PowerPoint</Application>
  <PresentationFormat>Widescreen</PresentationFormat>
  <Paragraphs>148</Paragraphs>
  <Slides>20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Helvetica</vt:lpstr>
      <vt:lpstr>Libre Franklin</vt:lpstr>
      <vt:lpstr>Libre Franklin Medium</vt:lpstr>
      <vt:lpstr>Libre Franklin SemiBold</vt:lpstr>
      <vt:lpstr>Hymer GmbH &amp; Co. KG (Corporate)</vt:lpstr>
      <vt:lpstr>HYMER PPT MASTER PRESENTATION </vt:lpstr>
      <vt:lpstr>HYMER PPT MASTER PRESENTATION </vt:lpstr>
      <vt:lpstr>Agenda</vt:lpstr>
      <vt:lpstr>#EXPLORE  PURE  PREMIUM</vt:lpstr>
      <vt:lpstr>#EXPLORE  PURE  PREMIUM</vt:lpstr>
      <vt:lpstr>#EXPLORE  PURE  PREMIUM</vt:lpstr>
      <vt:lpstr>Ästhetik trifft Komfort: ein Interieur, das inspiriert und begeistert</vt:lpstr>
      <vt:lpstr>Ästhetik trifft Komfort: ein Interieur, das inspiriert und begeistert</vt:lpstr>
      <vt:lpstr>Ästhetik trifft Komfort: ein Interieur, das inspiriert und begeistert</vt:lpstr>
      <vt:lpstr>Kapitel 01</vt:lpstr>
      <vt:lpstr>Kapitel 02</vt:lpstr>
      <vt:lpstr>Kapitel 03</vt:lpstr>
      <vt:lpstr>Chart für FaKten</vt:lpstr>
      <vt:lpstr>THE ART OF COMFORT</vt:lpstr>
      <vt:lpstr>Feature Charts</vt:lpstr>
      <vt:lpstr>Feature Charts</vt:lpstr>
      <vt:lpstr>PowerPoint Presentation</vt:lpstr>
      <vt:lpstr>Premium kunden</vt:lpstr>
      <vt:lpstr>ProdukT-kommunikation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libre franklin MEDIUM max zweizeilig gr.28</dc:title>
  <dc:creator>Deck Maike</dc:creator>
  <cp:lastModifiedBy>Ortlieb, Andreas</cp:lastModifiedBy>
  <cp:revision>359</cp:revision>
  <dcterms:created xsi:type="dcterms:W3CDTF">2023-05-10T14:13:27Z</dcterms:created>
  <dcterms:modified xsi:type="dcterms:W3CDTF">2025-10-30T14:24:01Z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4d57e4-cf2f-433b-b4dd-10f96336952f_Enabled">
    <vt:lpwstr>true</vt:lpwstr>
  </property>
  <property fmtid="{D5CDD505-2E9C-101B-9397-08002B2CF9AE}" pid="3" name="MSIP_Label_f34d57e4-cf2f-433b-b4dd-10f96336952f_SetDate">
    <vt:lpwstr>2023-05-10T14:13:28Z</vt:lpwstr>
  </property>
  <property fmtid="{D5CDD505-2E9C-101B-9397-08002B2CF9AE}" pid="4" name="MSIP_Label_f34d57e4-cf2f-433b-b4dd-10f96336952f_Method">
    <vt:lpwstr>Standard</vt:lpwstr>
  </property>
  <property fmtid="{D5CDD505-2E9C-101B-9397-08002B2CF9AE}" pid="5" name="MSIP_Label_f34d57e4-cf2f-433b-b4dd-10f96336952f_Name">
    <vt:lpwstr>FM-public</vt:lpwstr>
  </property>
  <property fmtid="{D5CDD505-2E9C-101B-9397-08002B2CF9AE}" pid="6" name="MSIP_Label_f34d57e4-cf2f-433b-b4dd-10f96336952f_SiteId">
    <vt:lpwstr>91066180-5f53-41e6-8c2e-9abab20c617a</vt:lpwstr>
  </property>
  <property fmtid="{D5CDD505-2E9C-101B-9397-08002B2CF9AE}" pid="7" name="MSIP_Label_f34d57e4-cf2f-433b-b4dd-10f96336952f_ActionId">
    <vt:lpwstr>58935bcc-3230-4a25-b256-b45e48e6639a</vt:lpwstr>
  </property>
  <property fmtid="{D5CDD505-2E9C-101B-9397-08002B2CF9AE}" pid="8" name="MSIP_Label_f34d57e4-cf2f-433b-b4dd-10f96336952f_ContentBits">
    <vt:lpwstr>0</vt:lpwstr>
  </property>
</Properties>
</file>