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notesSlides/notesSlide1.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06" r:id="rId1"/>
  </p:sldMasterIdLst>
  <p:notesMasterIdLst>
    <p:notesMasterId r:id="rId18"/>
  </p:notesMasterIdLst>
  <p:handoutMasterIdLst>
    <p:handoutMasterId r:id="rId19"/>
  </p:handoutMasterIdLst>
  <p:sldIdLst>
    <p:sldId id="1428" r:id="rId2"/>
    <p:sldId id="1429" r:id="rId3"/>
    <p:sldId id="1526" r:id="rId4"/>
    <p:sldId id="1527" r:id="rId5"/>
    <p:sldId id="1528" r:id="rId6"/>
    <p:sldId id="1433" r:id="rId7"/>
    <p:sldId id="1434" r:id="rId8"/>
    <p:sldId id="1435" r:id="rId9"/>
    <p:sldId id="1503" r:id="rId10"/>
    <p:sldId id="1504" r:id="rId11"/>
    <p:sldId id="1505" r:id="rId12"/>
    <p:sldId id="1436" r:id="rId13"/>
    <p:sldId id="1437" r:id="rId14"/>
    <p:sldId id="1438" r:id="rId15"/>
    <p:sldId id="1439" r:id="rId16"/>
    <p:sldId id="1442" r:id="rId17"/>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3" orient="horz" pos="2183" userDrawn="1">
          <p15:clr>
            <a:srgbClr val="A4A3A4"/>
          </p15:clr>
        </p15:guide>
        <p15:guide id="4" pos="7197"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DFE0D3"/>
    <a:srgbClr val="F9E81B"/>
    <a:srgbClr val="C7C9C7"/>
    <a:srgbClr val="109B70"/>
    <a:srgbClr val="FFFFFF"/>
    <a:srgbClr val="F2F2EF"/>
    <a:srgbClr val="878881"/>
    <a:srgbClr val="7F7F7F"/>
    <a:srgbClr val="A9AD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828" autoAdjust="0"/>
    <p:restoredTop sz="93946"/>
  </p:normalViewPr>
  <p:slideViewPr>
    <p:cSldViewPr snapToGrid="0" snapToObjects="1">
      <p:cViewPr varScale="1">
        <p:scale>
          <a:sx n="100" d="100"/>
          <a:sy n="100" d="100"/>
        </p:scale>
        <p:origin x="348" y="72"/>
      </p:cViewPr>
      <p:guideLst>
        <p:guide pos="3840"/>
        <p:guide orient="horz" pos="2183"/>
        <p:guide pos="7197"/>
      </p:guideLst>
    </p:cSldViewPr>
  </p:slideViewPr>
  <p:notesTextViewPr>
    <p:cViewPr>
      <p:scale>
        <a:sx n="200" d="100"/>
        <a:sy n="200" d="100"/>
      </p:scale>
      <p:origin x="0" y="0"/>
    </p:cViewPr>
  </p:notesTextViewPr>
  <p:sorterViewPr>
    <p:cViewPr varScale="1">
      <p:scale>
        <a:sx n="92" d="100"/>
        <a:sy n="92" d="100"/>
      </p:scale>
      <p:origin x="0" y="0"/>
    </p:cViewPr>
  </p:sorterViewPr>
  <p:notesViewPr>
    <p:cSldViewPr snapToGrid="0" snapToObjects="1" showGuides="1">
      <p:cViewPr varScale="1">
        <p:scale>
          <a:sx n="118" d="100"/>
          <a:sy n="118" d="100"/>
        </p:scale>
        <p:origin x="3952" y="21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a:extLst>
              <a:ext uri="{FF2B5EF4-FFF2-40B4-BE49-F238E27FC236}">
                <a16:creationId xmlns:a16="http://schemas.microsoft.com/office/drawing/2014/main" id="{5E3CAC2F-F99B-8842-8AC6-655DD978970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umsplatzhalter 2">
            <a:extLst>
              <a:ext uri="{FF2B5EF4-FFF2-40B4-BE49-F238E27FC236}">
                <a16:creationId xmlns:a16="http://schemas.microsoft.com/office/drawing/2014/main" id="{A2350F59-8C71-024D-9542-DE2EB497D11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8F942E8-1882-5948-9282-C4A664DF9F5C}" type="datetimeFigureOut">
              <a:rPr lang="de-DE" smtClean="0"/>
              <a:t>12.11.2025</a:t>
            </a:fld>
            <a:endParaRPr lang="de-DE"/>
          </a:p>
        </p:txBody>
      </p:sp>
      <p:sp>
        <p:nvSpPr>
          <p:cNvPr id="4" name="Fußzeilenplatzhalter 3">
            <a:extLst>
              <a:ext uri="{FF2B5EF4-FFF2-40B4-BE49-F238E27FC236}">
                <a16:creationId xmlns:a16="http://schemas.microsoft.com/office/drawing/2014/main" id="{B5F4B220-7006-5C44-8994-FF007DAE9C6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a:extLst>
              <a:ext uri="{FF2B5EF4-FFF2-40B4-BE49-F238E27FC236}">
                <a16:creationId xmlns:a16="http://schemas.microsoft.com/office/drawing/2014/main" id="{7C32E0E7-A187-F64F-8908-B98F9A0FCF5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6AFB01-2DBC-D545-A0CE-4E6F1A266A4E}" type="slidenum">
              <a:rPr lang="de-DE" smtClean="0"/>
              <a:t>‹#›</a:t>
            </a:fld>
            <a:endParaRPr lang="de-DE"/>
          </a:p>
        </p:txBody>
      </p:sp>
    </p:spTree>
    <p:extLst>
      <p:ext uri="{BB962C8B-B14F-4D97-AF65-F5344CB8AC3E}">
        <p14:creationId xmlns:p14="http://schemas.microsoft.com/office/powerpoint/2010/main" val="72852924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0E1FB9-BC42-4B41-8FF3-B3FA9F47D3A8}" type="datetimeFigureOut">
              <a:rPr lang="de-DE" smtClean="0"/>
              <a:t>12.11.2025</a:t>
            </a:fld>
            <a:endParaRPr lang="de-D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D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de-D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242433-9D1E-714C-8441-5E1385D156EA}" type="slidenum">
              <a:rPr lang="de-DE" smtClean="0"/>
              <a:t>‹#›</a:t>
            </a:fld>
            <a:endParaRPr lang="de-DE"/>
          </a:p>
        </p:txBody>
      </p:sp>
    </p:spTree>
    <p:extLst>
      <p:ext uri="{BB962C8B-B14F-4D97-AF65-F5344CB8AC3E}">
        <p14:creationId xmlns:p14="http://schemas.microsoft.com/office/powerpoint/2010/main" val="3192368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AC242433-9D1E-714C-8441-5E1385D156EA}" type="slidenum">
              <a:rPr lang="de-DE" smtClean="0"/>
              <a:t>5</a:t>
            </a:fld>
            <a:endParaRPr lang="de-DE"/>
          </a:p>
        </p:txBody>
      </p:sp>
    </p:spTree>
    <p:extLst>
      <p:ext uri="{BB962C8B-B14F-4D97-AF65-F5344CB8AC3E}">
        <p14:creationId xmlns:p14="http://schemas.microsoft.com/office/powerpoint/2010/main" val="354685371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2.xml"/><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3.xml"/><Relationship Id="rId6" Type="http://schemas.openxmlformats.org/officeDocument/2006/relationships/image" Target="../media/image5.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3.xml.rels><?xml version="1.0" encoding="UTF-8" standalone="yes"?>
<Relationships xmlns="http://schemas.openxmlformats.org/package/2006/relationships"><Relationship Id="rId3" Type="http://schemas.openxmlformats.org/officeDocument/2006/relationships/oleObject" Target="../embeddings/oleObject4.bin"/><Relationship Id="rId7" Type="http://schemas.microsoft.com/office/2007/relationships/hdphoto" Target="../media/hdphoto1.wdp"/><Relationship Id="rId2" Type="http://schemas.openxmlformats.org/officeDocument/2006/relationships/slideMaster" Target="../slideMasters/slideMaster1.xml"/><Relationship Id="rId1" Type="http://schemas.openxmlformats.org/officeDocument/2006/relationships/tags" Target="../tags/tag4.xml"/><Relationship Id="rId6" Type="http://schemas.openxmlformats.org/officeDocument/2006/relationships/image" Target="../media/image6.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1.xml"/><Relationship Id="rId1" Type="http://schemas.openxmlformats.org/officeDocument/2006/relationships/tags" Target="../tags/tag5.xml"/><Relationship Id="rId6" Type="http://schemas.openxmlformats.org/officeDocument/2006/relationships/image" Target="../media/image5.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7.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Master" Target="../slideMasters/slideMaster1.xml"/><Relationship Id="rId1" Type="http://schemas.openxmlformats.org/officeDocument/2006/relationships/tags" Target="../tags/tag6.xml"/><Relationship Id="rId6" Type="http://schemas.openxmlformats.org/officeDocument/2006/relationships/image" Target="../media/image5.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8.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Master" Target="../slideMasters/slideMaster1.xml"/><Relationship Id="rId1" Type="http://schemas.openxmlformats.org/officeDocument/2006/relationships/tags" Target="../tags/tag7.xml"/><Relationship Id="rId6" Type="http://schemas.openxmlformats.org/officeDocument/2006/relationships/image" Target="../media/image7.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9.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Master" Target="../slideMasters/slideMaster1.xml"/><Relationship Id="rId1" Type="http://schemas.openxmlformats.org/officeDocument/2006/relationships/tags" Target="../tags/tag8.xml"/><Relationship Id="rId6" Type="http://schemas.openxmlformats.org/officeDocument/2006/relationships/image" Target="../media/image5.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10.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Master" Target="../slideMasters/slideMaster1.xml"/><Relationship Id="rId1" Type="http://schemas.openxmlformats.org/officeDocument/2006/relationships/tags" Target="../tags/tag9.xml"/><Relationship Id="rId6" Type="http://schemas.openxmlformats.org/officeDocument/2006/relationships/image" Target="../media/image7.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11.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Master" Target="../slideMasters/slideMaster1.xml"/><Relationship Id="rId1" Type="http://schemas.openxmlformats.org/officeDocument/2006/relationships/tags" Target="../tags/tag10.xml"/><Relationship Id="rId6" Type="http://schemas.openxmlformats.org/officeDocument/2006/relationships/image" Target="../media/image5.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12.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Master" Target="../slideMasters/slideMaster1.xml"/><Relationship Id="rId1" Type="http://schemas.openxmlformats.org/officeDocument/2006/relationships/tags" Target="../tags/tag11.xml"/><Relationship Id="rId6" Type="http://schemas.openxmlformats.org/officeDocument/2006/relationships/image" Target="../media/image5.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13.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12.xml"/><Relationship Id="rId6" Type="http://schemas.openxmlformats.org/officeDocument/2006/relationships/image" Target="../media/image5.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14.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Master" Target="../slideMasters/slideMaster1.xml"/><Relationship Id="rId1" Type="http://schemas.openxmlformats.org/officeDocument/2006/relationships/tags" Target="../tags/tag13.xml"/><Relationship Id="rId6" Type="http://schemas.openxmlformats.org/officeDocument/2006/relationships/image" Target="../media/image7.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15.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Master" Target="../slideMasters/slideMaster1.xml"/><Relationship Id="rId1" Type="http://schemas.openxmlformats.org/officeDocument/2006/relationships/tags" Target="../tags/tag14.xml"/><Relationship Id="rId6" Type="http://schemas.openxmlformats.org/officeDocument/2006/relationships/image" Target="../media/image7.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16.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slideMaster" Target="../slideMasters/slideMaster1.xml"/><Relationship Id="rId1" Type="http://schemas.openxmlformats.org/officeDocument/2006/relationships/tags" Target="../tags/tag15.xml"/><Relationship Id="rId6" Type="http://schemas.openxmlformats.org/officeDocument/2006/relationships/image" Target="../media/image7.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17.xml.rels><?xml version="1.0" encoding="UTF-8" standalone="yes"?>
<Relationships xmlns="http://schemas.openxmlformats.org/package/2006/relationships"><Relationship Id="rId3" Type="http://schemas.openxmlformats.org/officeDocument/2006/relationships/oleObject" Target="../embeddings/oleObject16.bin"/><Relationship Id="rId2" Type="http://schemas.openxmlformats.org/officeDocument/2006/relationships/slideMaster" Target="../slideMasters/slideMaster1.xml"/><Relationship Id="rId1" Type="http://schemas.openxmlformats.org/officeDocument/2006/relationships/tags" Target="../tags/tag16.xml"/><Relationship Id="rId6" Type="http://schemas.openxmlformats.org/officeDocument/2006/relationships/image" Target="../media/image7.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18.xml.rels><?xml version="1.0" encoding="UTF-8" standalone="yes"?>
<Relationships xmlns="http://schemas.openxmlformats.org/package/2006/relationships"><Relationship Id="rId3" Type="http://schemas.openxmlformats.org/officeDocument/2006/relationships/oleObject" Target="../embeddings/oleObject17.bin"/><Relationship Id="rId2" Type="http://schemas.openxmlformats.org/officeDocument/2006/relationships/slideMaster" Target="../slideMasters/slideMaster1.xml"/><Relationship Id="rId1" Type="http://schemas.openxmlformats.org/officeDocument/2006/relationships/tags" Target="../tags/tag17.xml"/><Relationship Id="rId6" Type="http://schemas.openxmlformats.org/officeDocument/2006/relationships/image" Target="../media/image7.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19.xml.rels><?xml version="1.0" encoding="UTF-8" standalone="yes"?>
<Relationships xmlns="http://schemas.openxmlformats.org/package/2006/relationships"><Relationship Id="rId3" Type="http://schemas.openxmlformats.org/officeDocument/2006/relationships/oleObject" Target="../embeddings/oleObject18.bin"/><Relationship Id="rId2" Type="http://schemas.openxmlformats.org/officeDocument/2006/relationships/slideMaster" Target="../slideMasters/slideMaster1.xml"/><Relationship Id="rId1" Type="http://schemas.openxmlformats.org/officeDocument/2006/relationships/tags" Target="../tags/tag18.xml"/><Relationship Id="rId6" Type="http://schemas.openxmlformats.org/officeDocument/2006/relationships/image" Target="../media/image7.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20.xml.rels><?xml version="1.0" encoding="UTF-8" standalone="yes"?>
<Relationships xmlns="http://schemas.openxmlformats.org/package/2006/relationships"><Relationship Id="rId3" Type="http://schemas.openxmlformats.org/officeDocument/2006/relationships/oleObject" Target="../embeddings/oleObject19.bin"/><Relationship Id="rId7" Type="http://schemas.microsoft.com/office/2007/relationships/hdphoto" Target="../media/hdphoto1.wdp"/><Relationship Id="rId2" Type="http://schemas.openxmlformats.org/officeDocument/2006/relationships/slideMaster" Target="../slideMasters/slideMaster1.xml"/><Relationship Id="rId1" Type="http://schemas.openxmlformats.org/officeDocument/2006/relationships/tags" Target="../tags/tag19.xml"/><Relationship Id="rId6" Type="http://schemas.openxmlformats.org/officeDocument/2006/relationships/image" Target="../media/image6.png"/><Relationship Id="rId5" Type="http://schemas.openxmlformats.org/officeDocument/2006/relationships/image" Target="../media/image3.jpg"/><Relationship Id="rId4" Type="http://schemas.openxmlformats.org/officeDocument/2006/relationships/image" Target="../media/image1.emf"/></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jpg"/><Relationship Id="rId1" Type="http://schemas.openxmlformats.org/officeDocument/2006/relationships/slideMaster" Target="../slideMasters/slideMaster1.xml"/><Relationship Id="rId4" Type="http://schemas.microsoft.com/office/2007/relationships/hdphoto" Target="../media/hdphoto2.wdp"/></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p:bg>
      <p:bgRef idx="1001">
        <a:schemeClr val="bg1"/>
      </p:bgRef>
    </p:bg>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D3E4C170-7E7A-33A6-EF80-930B6C844B1D}"/>
              </a:ext>
            </a:extLst>
          </p:cNvPr>
          <p:cNvGraphicFramePr>
            <a:graphicFrameLocks noChangeAspect="1"/>
          </p:cNvGraphicFramePr>
          <p:nvPr userDrawn="1">
            <p:custDataLst>
              <p:tags r:id="rId1"/>
            </p:custDataLst>
            <p:extLst>
              <p:ext uri="{D42A27DB-BD31-4B8C-83A1-F6EECF244321}">
                <p14:modId xmlns:p14="http://schemas.microsoft.com/office/powerpoint/2010/main" val="132385478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5" name="Bildplatzhalter 14">
            <a:extLst>
              <a:ext uri="{FF2B5EF4-FFF2-40B4-BE49-F238E27FC236}">
                <a16:creationId xmlns:a16="http://schemas.microsoft.com/office/drawing/2014/main" id="{D625111B-6C38-67F4-C28A-63BA27A7E002}"/>
              </a:ext>
            </a:extLst>
          </p:cNvPr>
          <p:cNvSpPr>
            <a:spLocks noGrp="1"/>
          </p:cNvSpPr>
          <p:nvPr>
            <p:ph type="pic" sz="quarter" idx="13"/>
          </p:nvPr>
        </p:nvSpPr>
        <p:spPr>
          <a:xfrm>
            <a:off x="0" y="0"/>
            <a:ext cx="12192000" cy="6858000"/>
          </a:xfrm>
          <a:solidFill>
            <a:schemeClr val="accent1"/>
          </a:solidFill>
        </p:spPr>
        <p:txBody>
          <a:bodyPr/>
          <a:lstStyle/>
          <a:p>
            <a:endParaRPr lang="en-US"/>
          </a:p>
        </p:txBody>
      </p:sp>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Inhaltsplatzhalter 2">
            <a:extLst>
              <a:ext uri="{FF2B5EF4-FFF2-40B4-BE49-F238E27FC236}">
                <a16:creationId xmlns:a16="http://schemas.microsoft.com/office/drawing/2014/main" id="{B8F2B76A-2C99-4B4E-A625-A7350B1011C2}"/>
              </a:ext>
            </a:extLst>
          </p:cNvPr>
          <p:cNvSpPr>
            <a:spLocks noGrp="1"/>
          </p:cNvSpPr>
          <p:nvPr>
            <p:ph idx="1" hasCustomPrompt="1"/>
          </p:nvPr>
        </p:nvSpPr>
        <p:spPr>
          <a:xfrm>
            <a:off x="263525" y="5185802"/>
            <a:ext cx="9185275" cy="606094"/>
          </a:xfrm>
          <a:prstGeom prst="rect">
            <a:avLst/>
          </a:prstGeom>
        </p:spPr>
        <p:txBody>
          <a:bodyPr lIns="0">
            <a:normAutofit/>
          </a:bodyPr>
          <a:lstStyle>
            <a:lvl1pPr marL="0" indent="0">
              <a:lnSpc>
                <a:spcPct val="110000"/>
              </a:lnSpc>
              <a:spcBef>
                <a:spcPts val="100"/>
              </a:spcBef>
              <a:buNone/>
              <a:defRPr sz="1800" b="0" i="0">
                <a:solidFill>
                  <a:schemeClr val="tx1"/>
                </a:solidFill>
                <a:latin typeface="Libre Franklin" pitchFamily="2" charset="77"/>
              </a:defRPr>
            </a:lvl1pPr>
            <a:lvl2pPr marL="457200" indent="0">
              <a:buNone/>
              <a:defRPr sz="1800" b="0" i="0">
                <a:solidFill>
                  <a:schemeClr val="bg2"/>
                </a:solidFill>
                <a:latin typeface="Libre Franklin" pitchFamily="2" charset="77"/>
              </a:defRPr>
            </a:lvl2pPr>
          </a:lstStyle>
          <a:p>
            <a:pPr lvl="0"/>
            <a:r>
              <a:rPr lang="de-DE" dirty="0"/>
              <a:t>Mastertextformat bearbeiten</a:t>
            </a:r>
          </a:p>
        </p:txBody>
      </p:sp>
      <p:sp>
        <p:nvSpPr>
          <p:cNvPr id="10" name="Titel 9">
            <a:extLst>
              <a:ext uri="{FF2B5EF4-FFF2-40B4-BE49-F238E27FC236}">
                <a16:creationId xmlns:a16="http://schemas.microsoft.com/office/drawing/2014/main" id="{5F77658E-26AD-DE00-A458-2849A10B3DB8}"/>
              </a:ext>
            </a:extLst>
          </p:cNvPr>
          <p:cNvSpPr>
            <a:spLocks noGrp="1"/>
          </p:cNvSpPr>
          <p:nvPr>
            <p:ph type="title"/>
          </p:nvPr>
        </p:nvSpPr>
        <p:spPr>
          <a:xfrm>
            <a:off x="263525" y="4825588"/>
            <a:ext cx="9185275" cy="301216"/>
          </a:xfrm>
          <a:prstGeom prst="rect">
            <a:avLst/>
          </a:prstGeom>
        </p:spPr>
        <p:txBody>
          <a:bodyPr vert="horz"/>
          <a:lstStyle>
            <a:lvl1pPr>
              <a:defRPr>
                <a:solidFill>
                  <a:schemeClr val="tx1"/>
                </a:solidFill>
              </a:defRPr>
            </a:lvl1pPr>
          </a:lstStyle>
          <a:p>
            <a:r>
              <a:rPr lang="de-DE" dirty="0"/>
              <a:t>Mastertitelformat bearbeiten</a:t>
            </a:r>
            <a:endParaRPr lang="en-US" dirty="0"/>
          </a:p>
        </p:txBody>
      </p:sp>
      <p:sp>
        <p:nvSpPr>
          <p:cNvPr id="2" name="Datumsplatzhalter 1">
            <a:extLst>
              <a:ext uri="{FF2B5EF4-FFF2-40B4-BE49-F238E27FC236}">
                <a16:creationId xmlns:a16="http://schemas.microsoft.com/office/drawing/2014/main" id="{61490F15-0C8A-95E1-76C6-042A2535CC14}"/>
              </a:ext>
            </a:extLst>
          </p:cNvPr>
          <p:cNvSpPr>
            <a:spLocks noGrp="1"/>
          </p:cNvSpPr>
          <p:nvPr>
            <p:ph type="dt" sz="half" idx="14"/>
          </p:nvPr>
        </p:nvSpPr>
        <p:spPr/>
        <p:txBody>
          <a:bodyPr/>
          <a:lstStyle>
            <a:lvl1pPr>
              <a:defRPr>
                <a:solidFill>
                  <a:schemeClr val="tx1"/>
                </a:solidFill>
              </a:defRPr>
            </a:lvl1pPr>
          </a:lstStyle>
          <a:p>
            <a:fld id="{76E27E52-CA73-D24D-A81F-FB76D2D6C8F9}" type="datetime4">
              <a:rPr lang="de-DE" smtClean="0"/>
              <a:t>12. November 2025</a:t>
            </a:fld>
            <a:endParaRPr lang="de-DE"/>
          </a:p>
        </p:txBody>
      </p:sp>
      <p:sp>
        <p:nvSpPr>
          <p:cNvPr id="4" name="Foliennummernplatzhalter 3">
            <a:extLst>
              <a:ext uri="{FF2B5EF4-FFF2-40B4-BE49-F238E27FC236}">
                <a16:creationId xmlns:a16="http://schemas.microsoft.com/office/drawing/2014/main" id="{AB16EDB0-BC2C-6818-8AD1-E1B16F60C0C7}"/>
              </a:ext>
            </a:extLst>
          </p:cNvPr>
          <p:cNvSpPr>
            <a:spLocks noGrp="1"/>
          </p:cNvSpPr>
          <p:nvPr>
            <p:ph type="sldNum" sz="quarter" idx="16"/>
          </p:nvPr>
        </p:nvSpPr>
        <p:spPr/>
        <p:txBody>
          <a:bodyPr/>
          <a:lstStyle>
            <a:lvl1pPr>
              <a:defRPr>
                <a:solidFill>
                  <a:schemeClr val="tx1"/>
                </a:solidFill>
              </a:defRPr>
            </a:lvl1pPr>
          </a:lstStyle>
          <a:p>
            <a:fld id="{18299E47-36AB-422A-8771-01693144F6AF}" type="slidenum">
              <a:rPr lang="de-DE" smtClean="0"/>
              <a:pPr/>
              <a:t>‹#›</a:t>
            </a:fld>
            <a:endParaRPr lang="de-DE" dirty="0"/>
          </a:p>
        </p:txBody>
      </p:sp>
      <p:pic>
        <p:nvPicPr>
          <p:cNvPr id="7" name="Grafik 6" descr="Ein Bild, das Logo, Schwarz, Screenshot, Reihe enthält.&#10;&#10;KI-generierte Inhalte können fehlerhaft sein.">
            <a:extLst>
              <a:ext uri="{FF2B5EF4-FFF2-40B4-BE49-F238E27FC236}">
                <a16:creationId xmlns:a16="http://schemas.microsoft.com/office/drawing/2014/main" id="{FB3D0A10-6CF4-E15A-F535-75429638E2A9}"/>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4695835" y="1832890"/>
            <a:ext cx="2800330" cy="2800330"/>
          </a:xfrm>
          <a:prstGeom prst="rect">
            <a:avLst/>
          </a:prstGeom>
        </p:spPr>
      </p:pic>
    </p:spTree>
    <p:extLst>
      <p:ext uri="{BB962C8B-B14F-4D97-AF65-F5344CB8AC3E}">
        <p14:creationId xmlns:p14="http://schemas.microsoft.com/office/powerpoint/2010/main" val="89668264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black">
    <p:bg>
      <p:bgRef idx="1001">
        <a:schemeClr val="bg1"/>
      </p:bgRef>
    </p:bg>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C7F7F2BA-9CA2-07D4-7248-10CE769D1B3F}"/>
              </a:ext>
            </a:extLst>
          </p:cNvPr>
          <p:cNvGraphicFramePr>
            <a:graphicFrameLocks noChangeAspect="1"/>
          </p:cNvGraphicFramePr>
          <p:nvPr userDrawn="1">
            <p:custDataLst>
              <p:tags r:id="rId1"/>
            </p:custDataLst>
            <p:extLst>
              <p:ext uri="{D42A27DB-BD31-4B8C-83A1-F6EECF244321}">
                <p14:modId xmlns:p14="http://schemas.microsoft.com/office/powerpoint/2010/main" val="230651707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Bildplatzhalter 17">
            <a:extLst>
              <a:ext uri="{FF2B5EF4-FFF2-40B4-BE49-F238E27FC236}">
                <a16:creationId xmlns:a16="http://schemas.microsoft.com/office/drawing/2014/main" id="{3E62D5A3-422E-B6F4-2598-D9E3790821A2}"/>
              </a:ext>
            </a:extLst>
          </p:cNvPr>
          <p:cNvSpPr>
            <a:spLocks noGrp="1"/>
          </p:cNvSpPr>
          <p:nvPr>
            <p:ph type="pic" sz="quarter" idx="18"/>
          </p:nvPr>
        </p:nvSpPr>
        <p:spPr>
          <a:xfrm>
            <a:off x="0" y="0"/>
            <a:ext cx="12192000" cy="4057650"/>
          </a:xfrm>
          <a:solidFill>
            <a:schemeClr val="bg1">
              <a:lumMod val="75000"/>
              <a:lumOff val="25000"/>
            </a:schemeClr>
          </a:solidFill>
        </p:spPr>
        <p:txBody>
          <a:bodyPr/>
          <a:lstStyle/>
          <a:p>
            <a:endParaRPr lang="de-DE" dirty="0"/>
          </a:p>
        </p:txBody>
      </p:sp>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3" name="Textplatzhalter 5">
            <a:extLst>
              <a:ext uri="{FF2B5EF4-FFF2-40B4-BE49-F238E27FC236}">
                <a16:creationId xmlns:a16="http://schemas.microsoft.com/office/drawing/2014/main" id="{D2EB73FB-580F-F4D7-5F7A-E0A7C7BE0CF5}"/>
              </a:ext>
            </a:extLst>
          </p:cNvPr>
          <p:cNvSpPr>
            <a:spLocks noGrp="1"/>
          </p:cNvSpPr>
          <p:nvPr>
            <p:ph type="body" sz="quarter" idx="17" hasCustomPrompt="1"/>
          </p:nvPr>
        </p:nvSpPr>
        <p:spPr>
          <a:xfrm>
            <a:off x="263526" y="4517942"/>
            <a:ext cx="5727972" cy="173204"/>
          </a:xfrm>
        </p:spPr>
        <p:txBody>
          <a:bodyPr lIns="0" tIns="0" rIns="0" bIns="0">
            <a:noAutofit/>
          </a:bodyPr>
          <a:lstStyle>
            <a:lvl1pPr>
              <a:defRPr sz="1200">
                <a:solidFill>
                  <a:schemeClr val="tx1"/>
                </a:solidFill>
              </a:defRPr>
            </a:lvl1pPr>
            <a:lvl4pPr marL="1371600" indent="0" algn="l">
              <a:buNone/>
              <a:defRPr baseline="0">
                <a:solidFill>
                  <a:schemeClr val="bg1"/>
                </a:solidFill>
              </a:defRPr>
            </a:lvl4pPr>
          </a:lstStyle>
          <a:p>
            <a:pPr lvl="0"/>
            <a:r>
              <a:rPr lang="de-DE" dirty="0" err="1"/>
              <a:t>Topline</a:t>
            </a:r>
            <a:endParaRPr lang="de-DE" dirty="0"/>
          </a:p>
        </p:txBody>
      </p:sp>
      <p:sp>
        <p:nvSpPr>
          <p:cNvPr id="15" name="Titel 3">
            <a:extLst>
              <a:ext uri="{FF2B5EF4-FFF2-40B4-BE49-F238E27FC236}">
                <a16:creationId xmlns:a16="http://schemas.microsoft.com/office/drawing/2014/main" id="{C34DFE66-4143-B321-7EC9-B4556A0F201E}"/>
              </a:ext>
            </a:extLst>
          </p:cNvPr>
          <p:cNvSpPr>
            <a:spLocks noGrp="1"/>
          </p:cNvSpPr>
          <p:nvPr>
            <p:ph type="title"/>
          </p:nvPr>
        </p:nvSpPr>
        <p:spPr>
          <a:xfrm>
            <a:off x="263525" y="4849992"/>
            <a:ext cx="9021791" cy="579486"/>
          </a:xfrm>
          <a:prstGeom prst="rect">
            <a:avLst/>
          </a:prstGeom>
        </p:spPr>
        <p:txBody>
          <a:bodyPr vert="horz"/>
          <a:lstStyle>
            <a:lvl1pPr>
              <a:defRPr baseline="0">
                <a:solidFill>
                  <a:schemeClr val="tx1"/>
                </a:solidFill>
              </a:defRPr>
            </a:lvl1pPr>
          </a:lstStyle>
          <a:p>
            <a:r>
              <a:rPr lang="de-DE" dirty="0"/>
              <a:t>Mastertitelformat bearbeiten</a:t>
            </a:r>
          </a:p>
        </p:txBody>
      </p:sp>
      <p:sp>
        <p:nvSpPr>
          <p:cNvPr id="4" name="Datumsplatzhalter 3">
            <a:extLst>
              <a:ext uri="{FF2B5EF4-FFF2-40B4-BE49-F238E27FC236}">
                <a16:creationId xmlns:a16="http://schemas.microsoft.com/office/drawing/2014/main" id="{8DF38C67-0A65-EF97-E5C1-EB7A7E7CBFB2}"/>
              </a:ext>
            </a:extLst>
          </p:cNvPr>
          <p:cNvSpPr>
            <a:spLocks noGrp="1"/>
          </p:cNvSpPr>
          <p:nvPr>
            <p:ph type="dt" sz="half" idx="19"/>
          </p:nvPr>
        </p:nvSpPr>
        <p:spPr/>
        <p:txBody>
          <a:bodyPr/>
          <a:lstStyle/>
          <a:p>
            <a:fld id="{9F4ED30F-1EC6-D743-A7E6-CF2F53EFCAA6}" type="datetime4">
              <a:rPr lang="de-DE" smtClean="0"/>
              <a:t>12. November 2025</a:t>
            </a:fld>
            <a:endParaRPr lang="de-DE"/>
          </a:p>
        </p:txBody>
      </p:sp>
      <p:sp>
        <p:nvSpPr>
          <p:cNvPr id="6" name="Foliennummernplatzhalter 5">
            <a:extLst>
              <a:ext uri="{FF2B5EF4-FFF2-40B4-BE49-F238E27FC236}">
                <a16:creationId xmlns:a16="http://schemas.microsoft.com/office/drawing/2014/main" id="{E9EF34D9-495D-A8D3-5B2D-9305E95C3322}"/>
              </a:ext>
            </a:extLst>
          </p:cNvPr>
          <p:cNvSpPr>
            <a:spLocks noGrp="1"/>
          </p:cNvSpPr>
          <p:nvPr>
            <p:ph type="sldNum" sz="quarter" idx="21"/>
          </p:nvPr>
        </p:nvSpPr>
        <p:spPr/>
        <p:txBody>
          <a:bodyPr/>
          <a:lstStyle/>
          <a:p>
            <a:fld id="{18299E47-36AB-422A-8771-01693144F6AF}" type="slidenum">
              <a:rPr lang="de-DE" smtClean="0"/>
              <a:pPr/>
              <a:t>‹#›</a:t>
            </a:fld>
            <a:endParaRPr lang="de-DE" dirty="0"/>
          </a:p>
        </p:txBody>
      </p:sp>
      <p:pic>
        <p:nvPicPr>
          <p:cNvPr id="9" name="Grafik 8" descr="Ein Bild, das Logo, Schwarz, Screenshot, Reihe enthält.&#10;&#10;KI-generierte Inhalte können fehlerhaft sein.">
            <a:extLst>
              <a:ext uri="{FF2B5EF4-FFF2-40B4-BE49-F238E27FC236}">
                <a16:creationId xmlns:a16="http://schemas.microsoft.com/office/drawing/2014/main" id="{8D52B4EF-7E97-02A1-4EDD-F8A885A1BF53}"/>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spTree>
    <p:extLst>
      <p:ext uri="{BB962C8B-B14F-4D97-AF65-F5344CB8AC3E}">
        <p14:creationId xmlns:p14="http://schemas.microsoft.com/office/powerpoint/2010/main" val="17007919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white">
    <p:bg>
      <p:bgRef idx="1001">
        <a:schemeClr val="bg1"/>
      </p:bgRef>
    </p:bg>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74E34F8C-F308-FE17-6E9C-B2FC38CFDD48}"/>
              </a:ext>
            </a:extLst>
          </p:cNvPr>
          <p:cNvGraphicFramePr>
            <a:graphicFrameLocks noChangeAspect="1"/>
          </p:cNvGraphicFramePr>
          <p:nvPr userDrawn="1">
            <p:custDataLst>
              <p:tags r:id="rId1"/>
            </p:custDataLst>
            <p:extLst>
              <p:ext uri="{D42A27DB-BD31-4B8C-83A1-F6EECF244321}">
                <p14:modId xmlns:p14="http://schemas.microsoft.com/office/powerpoint/2010/main" val="400194576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8" name="Bildplatzhalter 17">
            <a:extLst>
              <a:ext uri="{FF2B5EF4-FFF2-40B4-BE49-F238E27FC236}">
                <a16:creationId xmlns:a16="http://schemas.microsoft.com/office/drawing/2014/main" id="{2BF7D1F1-D450-77C0-CB59-5FE82D9FF0A6}"/>
              </a:ext>
            </a:extLst>
          </p:cNvPr>
          <p:cNvSpPr>
            <a:spLocks noGrp="1"/>
          </p:cNvSpPr>
          <p:nvPr>
            <p:ph type="pic" sz="quarter" idx="18"/>
          </p:nvPr>
        </p:nvSpPr>
        <p:spPr>
          <a:xfrm>
            <a:off x="0" y="0"/>
            <a:ext cx="12192000" cy="3429000"/>
          </a:xfrm>
          <a:solidFill>
            <a:schemeClr val="bg1">
              <a:lumMod val="75000"/>
              <a:lumOff val="25000"/>
            </a:schemeClr>
          </a:solidFill>
        </p:spPr>
        <p:txBody>
          <a:bodyPr/>
          <a:lstStyle/>
          <a:p>
            <a:endParaRPr lang="en-US"/>
          </a:p>
        </p:txBody>
      </p:sp>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Grafik 2">
            <a:extLst>
              <a:ext uri="{FF2B5EF4-FFF2-40B4-BE49-F238E27FC236}">
                <a16:creationId xmlns:a16="http://schemas.microsoft.com/office/drawing/2014/main" id="{D9EF7318-400B-8C65-4F35-DB1D29BAC168}"/>
              </a:ext>
            </a:extLst>
          </p:cNvPr>
          <p:cNvPicPr>
            <a:picLocks noChangeAspect="1"/>
          </p:cNvPicPr>
          <p:nvPr userDrawn="1"/>
        </p:nvPicPr>
        <p:blipFill>
          <a:blip r:embed="rId6" cstate="screen">
            <a:extLst>
              <a:ext uri="{BEBA8EAE-BF5A-486C-A8C5-ECC9F3942E4B}">
                <a14:imgProps xmlns:a14="http://schemas.microsoft.com/office/drawing/2010/main">
                  <a14:imgLayer r:embed="rId7">
                    <a14:imgEffect>
                      <a14:backgroundRemoval t="10000" b="90000" l="10000" r="90000">
                        <a14:foregroundMark x1="42982" y1="52273" x2="42982" y2="52273"/>
                        <a14:foregroundMark x1="42982" y1="52273" x2="42982" y2="52273"/>
                        <a14:foregroundMark x1="55044" y1="31818" x2="55044" y2="31818"/>
                        <a14:foregroundMark x1="55044" y1="31818" x2="55044" y2="31818"/>
                      </a14:backgroundRemoval>
                    </a14:imgEffect>
                  </a14:imgLayer>
                </a14:imgProps>
              </a:ext>
              <a:ext uri="{28A0092B-C50C-407E-A947-70E740481C1C}">
                <a14:useLocalDpi xmlns:a14="http://schemas.microsoft.com/office/drawing/2010/main"/>
              </a:ext>
            </a:extLst>
          </a:blip>
          <a:stretch>
            <a:fillRect/>
          </a:stretch>
        </p:blipFill>
        <p:spPr>
          <a:xfrm>
            <a:off x="11360380" y="147282"/>
            <a:ext cx="621818" cy="540000"/>
          </a:xfrm>
          <a:prstGeom prst="rect">
            <a:avLst/>
          </a:prstGeom>
        </p:spPr>
      </p:pic>
      <p:sp>
        <p:nvSpPr>
          <p:cNvPr id="13" name="Textplatzhalter 5">
            <a:extLst>
              <a:ext uri="{FF2B5EF4-FFF2-40B4-BE49-F238E27FC236}">
                <a16:creationId xmlns:a16="http://schemas.microsoft.com/office/drawing/2014/main" id="{D2EB73FB-580F-F4D7-5F7A-E0A7C7BE0CF5}"/>
              </a:ext>
            </a:extLst>
          </p:cNvPr>
          <p:cNvSpPr>
            <a:spLocks noGrp="1"/>
          </p:cNvSpPr>
          <p:nvPr>
            <p:ph type="body" sz="quarter" idx="17" hasCustomPrompt="1"/>
          </p:nvPr>
        </p:nvSpPr>
        <p:spPr>
          <a:xfrm>
            <a:off x="263526" y="4517942"/>
            <a:ext cx="5727972" cy="173204"/>
          </a:xfrm>
        </p:spPr>
        <p:txBody>
          <a:bodyPr lIns="0" tIns="0" rIns="0" bIns="0">
            <a:noAutofit/>
          </a:bodyPr>
          <a:lstStyle>
            <a:lvl1pPr>
              <a:defRPr sz="1200">
                <a:solidFill>
                  <a:schemeClr val="tx1"/>
                </a:solidFill>
              </a:defRPr>
            </a:lvl1pPr>
            <a:lvl4pPr marL="1371600" indent="0" algn="l">
              <a:buNone/>
              <a:defRPr baseline="0">
                <a:solidFill>
                  <a:schemeClr val="bg1"/>
                </a:solidFill>
              </a:defRPr>
            </a:lvl4pPr>
          </a:lstStyle>
          <a:p>
            <a:pPr lvl="0"/>
            <a:r>
              <a:rPr lang="de-DE" dirty="0" err="1"/>
              <a:t>Topline</a:t>
            </a:r>
            <a:endParaRPr lang="de-DE" dirty="0"/>
          </a:p>
        </p:txBody>
      </p:sp>
      <p:sp>
        <p:nvSpPr>
          <p:cNvPr id="15" name="Titel 3">
            <a:extLst>
              <a:ext uri="{FF2B5EF4-FFF2-40B4-BE49-F238E27FC236}">
                <a16:creationId xmlns:a16="http://schemas.microsoft.com/office/drawing/2014/main" id="{C34DFE66-4143-B321-7EC9-B4556A0F201E}"/>
              </a:ext>
            </a:extLst>
          </p:cNvPr>
          <p:cNvSpPr>
            <a:spLocks noGrp="1"/>
          </p:cNvSpPr>
          <p:nvPr>
            <p:ph type="title"/>
          </p:nvPr>
        </p:nvSpPr>
        <p:spPr>
          <a:xfrm>
            <a:off x="263525" y="4849992"/>
            <a:ext cx="9021791" cy="579486"/>
          </a:xfrm>
          <a:prstGeom prst="rect">
            <a:avLst/>
          </a:prstGeom>
        </p:spPr>
        <p:txBody>
          <a:bodyPr vert="horz"/>
          <a:lstStyle>
            <a:lvl1pPr>
              <a:defRPr baseline="0">
                <a:solidFill>
                  <a:schemeClr val="tx1"/>
                </a:solidFill>
              </a:defRPr>
            </a:lvl1pPr>
          </a:lstStyle>
          <a:p>
            <a:r>
              <a:rPr lang="de-DE" dirty="0"/>
              <a:t>Mastertitelformat bearbeiten</a:t>
            </a:r>
            <a:endParaRPr lang="en-US" dirty="0"/>
          </a:p>
        </p:txBody>
      </p:sp>
      <p:sp>
        <p:nvSpPr>
          <p:cNvPr id="4" name="Datumsplatzhalter 3">
            <a:extLst>
              <a:ext uri="{FF2B5EF4-FFF2-40B4-BE49-F238E27FC236}">
                <a16:creationId xmlns:a16="http://schemas.microsoft.com/office/drawing/2014/main" id="{C61784A3-70F3-0661-B34B-E1D36B0880CB}"/>
              </a:ext>
            </a:extLst>
          </p:cNvPr>
          <p:cNvSpPr>
            <a:spLocks noGrp="1"/>
          </p:cNvSpPr>
          <p:nvPr>
            <p:ph type="dt" sz="half" idx="19"/>
          </p:nvPr>
        </p:nvSpPr>
        <p:spPr/>
        <p:txBody>
          <a:bodyPr/>
          <a:lstStyle>
            <a:lvl1pPr>
              <a:defRPr>
                <a:solidFill>
                  <a:schemeClr val="tx1">
                    <a:alpha val="40000"/>
                  </a:schemeClr>
                </a:solidFill>
              </a:defRPr>
            </a:lvl1pPr>
          </a:lstStyle>
          <a:p>
            <a:fld id="{7917283B-2478-524E-B262-3D7CB1F9C3E9}" type="datetime4">
              <a:rPr lang="de-DE" smtClean="0"/>
              <a:t>12. November 2025</a:t>
            </a:fld>
            <a:endParaRPr lang="de-DE"/>
          </a:p>
        </p:txBody>
      </p:sp>
      <p:sp>
        <p:nvSpPr>
          <p:cNvPr id="6" name="Foliennummernplatzhalter 5">
            <a:extLst>
              <a:ext uri="{FF2B5EF4-FFF2-40B4-BE49-F238E27FC236}">
                <a16:creationId xmlns:a16="http://schemas.microsoft.com/office/drawing/2014/main" id="{A53F6A86-E703-4951-9E67-F41DB1428738}"/>
              </a:ext>
            </a:extLst>
          </p:cNvPr>
          <p:cNvSpPr>
            <a:spLocks noGrp="1"/>
          </p:cNvSpPr>
          <p:nvPr>
            <p:ph type="sldNum" sz="quarter" idx="21"/>
          </p:nvPr>
        </p:nvSpPr>
        <p:spPr/>
        <p:txBody>
          <a:bodyPr/>
          <a:lstStyle>
            <a:lvl1pPr>
              <a:defRPr>
                <a:solidFill>
                  <a:schemeClr val="tx1">
                    <a:alpha val="40000"/>
                  </a:schemeClr>
                </a:solidFill>
              </a:defRPr>
            </a:lvl1pPr>
          </a:lstStyle>
          <a:p>
            <a:fld id="{18299E47-36AB-422A-8771-01693144F6AF}" type="slidenum">
              <a:rPr lang="de-DE" smtClean="0"/>
              <a:pPr/>
              <a:t>‹#›</a:t>
            </a:fld>
            <a:endParaRPr lang="de-DE" dirty="0"/>
          </a:p>
        </p:txBody>
      </p:sp>
    </p:spTree>
    <p:extLst>
      <p:ext uri="{BB962C8B-B14F-4D97-AF65-F5344CB8AC3E}">
        <p14:creationId xmlns:p14="http://schemas.microsoft.com/office/powerpoint/2010/main" val="334759814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lank | white">
    <p:bg>
      <p:bgPr>
        <a:solidFill>
          <a:schemeClr val="tx1"/>
        </a:solidFill>
        <a:effectLst/>
      </p:bgPr>
    </p:bg>
    <p:spTree>
      <p:nvGrpSpPr>
        <p:cNvPr id="1" name=""/>
        <p:cNvGrpSpPr/>
        <p:nvPr/>
      </p:nvGrpSpPr>
      <p:grpSpPr>
        <a:xfrm>
          <a:off x="0" y="0"/>
          <a:ext cx="0" cy="0"/>
          <a:chOff x="0" y="0"/>
          <a:chExt cx="0" cy="0"/>
        </a:xfrm>
      </p:grpSpPr>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platzhalter 5">
            <a:extLst>
              <a:ext uri="{FF2B5EF4-FFF2-40B4-BE49-F238E27FC236}">
                <a16:creationId xmlns:a16="http://schemas.microsoft.com/office/drawing/2014/main" id="{D5CFEBC4-E7FB-1BEA-C3E1-4A2A1B49C7B2}"/>
              </a:ext>
            </a:extLst>
          </p:cNvPr>
          <p:cNvSpPr>
            <a:spLocks noGrp="1"/>
          </p:cNvSpPr>
          <p:nvPr>
            <p:ph type="body" sz="quarter" idx="13" hasCustomPrompt="1"/>
          </p:nvPr>
        </p:nvSpPr>
        <p:spPr>
          <a:xfrm>
            <a:off x="263526" y="269831"/>
            <a:ext cx="3311524" cy="173204"/>
          </a:xfrm>
        </p:spPr>
        <p:txBody>
          <a:bodyPr lIns="0" tIns="0" rIns="0" bIns="0">
            <a:noAutofit/>
          </a:bodyPr>
          <a:lstStyle>
            <a:lvl1pPr>
              <a:lnSpc>
                <a:spcPct val="110000"/>
              </a:lnSpc>
              <a:defRPr sz="1200" spc="20" baseline="0">
                <a:solidFill>
                  <a:schemeClr val="bg1"/>
                </a:solidFill>
              </a:defRPr>
            </a:lvl1pPr>
            <a:lvl4pPr marL="1371600" indent="0" algn="l">
              <a:buNone/>
              <a:defRPr baseline="0">
                <a:solidFill>
                  <a:schemeClr val="bg1"/>
                </a:solidFill>
              </a:defRPr>
            </a:lvl4pPr>
          </a:lstStyle>
          <a:p>
            <a:pPr lvl="0"/>
            <a:r>
              <a:rPr lang="de-DE" dirty="0"/>
              <a:t>Topline</a:t>
            </a:r>
          </a:p>
        </p:txBody>
      </p:sp>
      <p:sp>
        <p:nvSpPr>
          <p:cNvPr id="7" name="Datumsplatzhalter 6">
            <a:extLst>
              <a:ext uri="{FF2B5EF4-FFF2-40B4-BE49-F238E27FC236}">
                <a16:creationId xmlns:a16="http://schemas.microsoft.com/office/drawing/2014/main" id="{FF48097E-FDF9-79EC-7B30-56060217354F}"/>
              </a:ext>
            </a:extLst>
          </p:cNvPr>
          <p:cNvSpPr>
            <a:spLocks noGrp="1"/>
          </p:cNvSpPr>
          <p:nvPr>
            <p:ph type="dt" sz="half" idx="14"/>
          </p:nvPr>
        </p:nvSpPr>
        <p:spPr/>
        <p:txBody>
          <a:bodyPr/>
          <a:lstStyle>
            <a:lvl1pPr>
              <a:defRPr>
                <a:solidFill>
                  <a:schemeClr val="bg1">
                    <a:alpha val="25000"/>
                  </a:schemeClr>
                </a:solidFill>
              </a:defRPr>
            </a:lvl1pPr>
          </a:lstStyle>
          <a:p>
            <a:fld id="{90C80C50-E70D-1A4C-AB5A-809FE23F07B6}" type="datetime4">
              <a:rPr lang="de-DE" smtClean="0"/>
              <a:t>12. November 2025</a:t>
            </a:fld>
            <a:endParaRPr lang="de-DE"/>
          </a:p>
        </p:txBody>
      </p:sp>
      <p:sp>
        <p:nvSpPr>
          <p:cNvPr id="10" name="Foliennummernplatzhalter 9">
            <a:extLst>
              <a:ext uri="{FF2B5EF4-FFF2-40B4-BE49-F238E27FC236}">
                <a16:creationId xmlns:a16="http://schemas.microsoft.com/office/drawing/2014/main" id="{B0AB5A3D-5970-16C1-A693-A65EDA5DE7EA}"/>
              </a:ext>
            </a:extLst>
          </p:cNvPr>
          <p:cNvSpPr>
            <a:spLocks noGrp="1"/>
          </p:cNvSpPr>
          <p:nvPr>
            <p:ph type="sldNum" sz="quarter" idx="16"/>
          </p:nvPr>
        </p:nvSpPr>
        <p:spPr/>
        <p:txBody>
          <a:bodyPr/>
          <a:lstStyle>
            <a:lvl1pPr>
              <a:defRPr>
                <a:solidFill>
                  <a:schemeClr val="bg1">
                    <a:alpha val="25000"/>
                  </a:schemeClr>
                </a:solidFill>
              </a:defRPr>
            </a:lvl1pPr>
          </a:lstStyle>
          <a:p>
            <a:fld id="{18299E47-36AB-422A-8771-01693144F6AF}" type="slidenum">
              <a:rPr lang="de-DE" smtClean="0"/>
              <a:pPr/>
              <a:t>‹#›</a:t>
            </a:fld>
            <a:endParaRPr lang="de-DE" dirty="0"/>
          </a:p>
        </p:txBody>
      </p:sp>
      <p:pic>
        <p:nvPicPr>
          <p:cNvPr id="13" name="Grafik 12" descr="Ein Bild, das Schwarz, Screenshot, Dunkelheit, Design enthält.&#10;&#10;KI-generierte Inhalte können fehlerhaft sein.">
            <a:extLst>
              <a:ext uri="{FF2B5EF4-FFF2-40B4-BE49-F238E27FC236}">
                <a16:creationId xmlns:a16="http://schemas.microsoft.com/office/drawing/2014/main" id="{E44F7E14-87C9-5AA8-4C81-13A70F6A0E2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293200" y="0"/>
            <a:ext cx="900000" cy="900000"/>
          </a:xfrm>
          <a:prstGeom prst="rect">
            <a:avLst/>
          </a:prstGeom>
        </p:spPr>
      </p:pic>
    </p:spTree>
    <p:extLst>
      <p:ext uri="{BB962C8B-B14F-4D97-AF65-F5344CB8AC3E}">
        <p14:creationId xmlns:p14="http://schemas.microsoft.com/office/powerpoint/2010/main" val="225592159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lank | black">
    <p:bg>
      <p:bgRef idx="1001">
        <a:schemeClr val="bg1"/>
      </p:bgRef>
    </p:bg>
    <p:spTree>
      <p:nvGrpSpPr>
        <p:cNvPr id="1" name=""/>
        <p:cNvGrpSpPr/>
        <p:nvPr/>
      </p:nvGrpSpPr>
      <p:grpSpPr>
        <a:xfrm>
          <a:off x="0" y="0"/>
          <a:ext cx="0" cy="0"/>
          <a:chOff x="0" y="0"/>
          <a:chExt cx="0" cy="0"/>
        </a:xfrm>
      </p:grpSpPr>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Datumsplatzhalter 3">
            <a:extLst>
              <a:ext uri="{FF2B5EF4-FFF2-40B4-BE49-F238E27FC236}">
                <a16:creationId xmlns:a16="http://schemas.microsoft.com/office/drawing/2014/main" id="{5EA4E2D6-4589-0235-F07B-D2F1CE23566D}"/>
              </a:ext>
            </a:extLst>
          </p:cNvPr>
          <p:cNvSpPr>
            <a:spLocks noGrp="1"/>
          </p:cNvSpPr>
          <p:nvPr>
            <p:ph type="dt" sz="half" idx="14"/>
          </p:nvPr>
        </p:nvSpPr>
        <p:spPr/>
        <p:txBody>
          <a:bodyPr/>
          <a:lstStyle>
            <a:lvl1pPr>
              <a:defRPr>
                <a:solidFill>
                  <a:schemeClr val="tx1"/>
                </a:solidFill>
              </a:defRPr>
            </a:lvl1pPr>
          </a:lstStyle>
          <a:p>
            <a:fld id="{0C4451A8-ED13-DF49-ABA4-64EEC9329D1F}" type="datetime4">
              <a:rPr lang="de-DE" smtClean="0"/>
              <a:t>12. November 2025</a:t>
            </a:fld>
            <a:endParaRPr lang="de-DE"/>
          </a:p>
        </p:txBody>
      </p:sp>
      <p:sp>
        <p:nvSpPr>
          <p:cNvPr id="6" name="Foliennummernplatzhalter 5">
            <a:extLst>
              <a:ext uri="{FF2B5EF4-FFF2-40B4-BE49-F238E27FC236}">
                <a16:creationId xmlns:a16="http://schemas.microsoft.com/office/drawing/2014/main" id="{EC932E4B-0591-9C4B-F719-125836669596}"/>
              </a:ext>
            </a:extLst>
          </p:cNvPr>
          <p:cNvSpPr>
            <a:spLocks noGrp="1"/>
          </p:cNvSpPr>
          <p:nvPr>
            <p:ph type="sldNum" sz="quarter" idx="16"/>
          </p:nvPr>
        </p:nvSpPr>
        <p:spPr/>
        <p:txBody>
          <a:bodyPr/>
          <a:lstStyle>
            <a:lvl1pPr>
              <a:defRPr>
                <a:solidFill>
                  <a:schemeClr val="tx1"/>
                </a:solidFill>
              </a:defRPr>
            </a:lvl1pPr>
          </a:lstStyle>
          <a:p>
            <a:fld id="{18299E47-36AB-422A-8771-01693144F6AF}" type="slidenum">
              <a:rPr lang="en-GB" smtClean="0"/>
              <a:pPr/>
              <a:t>‹#›</a:t>
            </a:fld>
            <a:endParaRPr lang="en-GB" dirty="0"/>
          </a:p>
        </p:txBody>
      </p:sp>
      <p:sp>
        <p:nvSpPr>
          <p:cNvPr id="3" name="Textplatzhalter 5">
            <a:extLst>
              <a:ext uri="{FF2B5EF4-FFF2-40B4-BE49-F238E27FC236}">
                <a16:creationId xmlns:a16="http://schemas.microsoft.com/office/drawing/2014/main" id="{D1A9F6AE-EE2C-83AC-FD70-C0B93D9B3701}"/>
              </a:ext>
            </a:extLst>
          </p:cNvPr>
          <p:cNvSpPr>
            <a:spLocks noGrp="1"/>
          </p:cNvSpPr>
          <p:nvPr>
            <p:ph type="body" sz="quarter" idx="13" hasCustomPrompt="1"/>
          </p:nvPr>
        </p:nvSpPr>
        <p:spPr>
          <a:xfrm>
            <a:off x="263526" y="269831"/>
            <a:ext cx="5727972"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pic>
        <p:nvPicPr>
          <p:cNvPr id="7" name="Grafik 6" descr="Ein Bild, das Logo, Schwarz, Screenshot, Reihe enthält.&#10;&#10;KI-generierte Inhalte können fehlerhaft sein.">
            <a:extLst>
              <a:ext uri="{FF2B5EF4-FFF2-40B4-BE49-F238E27FC236}">
                <a16:creationId xmlns:a16="http://schemas.microsoft.com/office/drawing/2014/main" id="{F8E30C14-8D3E-5244-A40D-8DE4FE77EDC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spTree>
    <p:extLst>
      <p:ext uri="{BB962C8B-B14F-4D97-AF65-F5344CB8AC3E}">
        <p14:creationId xmlns:p14="http://schemas.microsoft.com/office/powerpoint/2010/main" val="402841119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Full Image">
    <p:bg>
      <p:bgRef idx="1001">
        <a:schemeClr val="bg1"/>
      </p:bgRef>
    </p:bg>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37EAFA9B-EF62-8DD6-3970-D1E2E3F8C94A}"/>
              </a:ext>
            </a:extLst>
          </p:cNvPr>
          <p:cNvGraphicFramePr>
            <a:graphicFrameLocks noChangeAspect="1"/>
          </p:cNvGraphicFramePr>
          <p:nvPr userDrawn="1">
            <p:custDataLst>
              <p:tags r:id="rId1"/>
            </p:custDataLst>
            <p:extLst>
              <p:ext uri="{D42A27DB-BD31-4B8C-83A1-F6EECF244321}">
                <p14:modId xmlns:p14="http://schemas.microsoft.com/office/powerpoint/2010/main" val="18027668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5" name="Bildplatzhalter 4">
            <a:extLst>
              <a:ext uri="{FF2B5EF4-FFF2-40B4-BE49-F238E27FC236}">
                <a16:creationId xmlns:a16="http://schemas.microsoft.com/office/drawing/2014/main" id="{992A4C7D-E235-8EA2-215E-1F4C0AB20549}"/>
              </a:ext>
            </a:extLst>
          </p:cNvPr>
          <p:cNvSpPr>
            <a:spLocks noGrp="1"/>
          </p:cNvSpPr>
          <p:nvPr>
            <p:ph type="pic" sz="quarter" idx="17"/>
          </p:nvPr>
        </p:nvSpPr>
        <p:spPr>
          <a:xfrm>
            <a:off x="0" y="0"/>
            <a:ext cx="12192000" cy="6858000"/>
          </a:xfrm>
          <a:solidFill>
            <a:schemeClr val="accent1"/>
          </a:solidFill>
        </p:spPr>
        <p:txBody>
          <a:bodyPr/>
          <a:lstStyle/>
          <a:p>
            <a:endParaRPr lang="de-DE" dirty="0"/>
          </a:p>
        </p:txBody>
      </p:sp>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1" name="Datumsplatzhalter 10">
            <a:extLst>
              <a:ext uri="{FF2B5EF4-FFF2-40B4-BE49-F238E27FC236}">
                <a16:creationId xmlns:a16="http://schemas.microsoft.com/office/drawing/2014/main" id="{B1E4E5C8-9BA7-4638-DB0E-9B41FF01264C}"/>
              </a:ext>
            </a:extLst>
          </p:cNvPr>
          <p:cNvSpPr>
            <a:spLocks noGrp="1"/>
          </p:cNvSpPr>
          <p:nvPr>
            <p:ph type="dt" sz="half" idx="14"/>
          </p:nvPr>
        </p:nvSpPr>
        <p:spPr/>
        <p:txBody>
          <a:bodyPr/>
          <a:lstStyle/>
          <a:p>
            <a:fld id="{FE6AD980-F8D1-CE49-AA64-B92D7D41F0AB}" type="datetime4">
              <a:rPr lang="de-DE" smtClean="0"/>
              <a:t>12. November 2025</a:t>
            </a:fld>
            <a:endParaRPr lang="de-DE" dirty="0"/>
          </a:p>
        </p:txBody>
      </p:sp>
      <p:sp>
        <p:nvSpPr>
          <p:cNvPr id="13" name="Foliennummernplatzhalter 12">
            <a:extLst>
              <a:ext uri="{FF2B5EF4-FFF2-40B4-BE49-F238E27FC236}">
                <a16:creationId xmlns:a16="http://schemas.microsoft.com/office/drawing/2014/main" id="{431D4B8A-3FEC-BA99-58D8-D8394D709677}"/>
              </a:ext>
            </a:extLst>
          </p:cNvPr>
          <p:cNvSpPr>
            <a:spLocks noGrp="1"/>
          </p:cNvSpPr>
          <p:nvPr>
            <p:ph type="sldNum" sz="quarter" idx="16"/>
          </p:nvPr>
        </p:nvSpPr>
        <p:spPr/>
        <p:txBody>
          <a:bodyPr/>
          <a:lstStyle/>
          <a:p>
            <a:fld id="{18299E47-36AB-422A-8771-01693144F6AF}" type="slidenum">
              <a:rPr lang="de-DE" smtClean="0"/>
              <a:pPr/>
              <a:t>‹#›</a:t>
            </a:fld>
            <a:endParaRPr lang="de-DE" dirty="0"/>
          </a:p>
        </p:txBody>
      </p:sp>
      <p:sp>
        <p:nvSpPr>
          <p:cNvPr id="2" name="Textplatzhalter 5">
            <a:extLst>
              <a:ext uri="{FF2B5EF4-FFF2-40B4-BE49-F238E27FC236}">
                <a16:creationId xmlns:a16="http://schemas.microsoft.com/office/drawing/2014/main" id="{53830A01-7AA8-5943-162F-D005DD99D7AD}"/>
              </a:ext>
            </a:extLst>
          </p:cNvPr>
          <p:cNvSpPr>
            <a:spLocks noGrp="1"/>
          </p:cNvSpPr>
          <p:nvPr>
            <p:ph type="body" sz="quarter" idx="13" hasCustomPrompt="1"/>
          </p:nvPr>
        </p:nvSpPr>
        <p:spPr>
          <a:xfrm>
            <a:off x="263526" y="269831"/>
            <a:ext cx="5727972"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pic>
        <p:nvPicPr>
          <p:cNvPr id="4" name="Grafik 3" descr="Ein Bild, das Logo, Schwarz, Screenshot, Reihe enthält.&#10;&#10;KI-generierte Inhalte können fehlerhaft sein.">
            <a:extLst>
              <a:ext uri="{FF2B5EF4-FFF2-40B4-BE49-F238E27FC236}">
                <a16:creationId xmlns:a16="http://schemas.microsoft.com/office/drawing/2014/main" id="{F6619ADA-4BCA-8135-958B-F885639AD01C}"/>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sp>
        <p:nvSpPr>
          <p:cNvPr id="3" name="Titel 3">
            <a:extLst>
              <a:ext uri="{FF2B5EF4-FFF2-40B4-BE49-F238E27FC236}">
                <a16:creationId xmlns:a16="http://schemas.microsoft.com/office/drawing/2014/main" id="{EC5AA0E8-661B-9E18-3AE9-677A127B9A62}"/>
              </a:ext>
            </a:extLst>
          </p:cNvPr>
          <p:cNvSpPr>
            <a:spLocks noGrp="1"/>
          </p:cNvSpPr>
          <p:nvPr>
            <p:ph type="title"/>
          </p:nvPr>
        </p:nvSpPr>
        <p:spPr>
          <a:xfrm>
            <a:off x="263525" y="601881"/>
            <a:ext cx="9021791" cy="579486"/>
          </a:xfrm>
          <a:prstGeom prst="rect">
            <a:avLst/>
          </a:prstGeom>
        </p:spPr>
        <p:txBody>
          <a:bodyPr vert="horz"/>
          <a:lstStyle>
            <a:lvl1pPr>
              <a:defRPr baseline="0">
                <a:solidFill>
                  <a:schemeClr val="tx1"/>
                </a:solidFill>
              </a:defRPr>
            </a:lvl1pPr>
          </a:lstStyle>
          <a:p>
            <a:r>
              <a:rPr lang="de-DE" dirty="0"/>
              <a:t>Mastertitelformat bearbeiten</a:t>
            </a:r>
            <a:endParaRPr lang="en-US" dirty="0"/>
          </a:p>
        </p:txBody>
      </p:sp>
    </p:spTree>
    <p:extLst>
      <p:ext uri="{BB962C8B-B14F-4D97-AF65-F5344CB8AC3E}">
        <p14:creationId xmlns:p14="http://schemas.microsoft.com/office/powerpoint/2010/main" val="402629863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Quote">
    <p:bg>
      <p:bgRef idx="1001">
        <a:schemeClr val="bg1"/>
      </p:bgRef>
    </p:bg>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2D083B80-E41A-C434-3DDE-576A1AE0FB50}"/>
              </a:ext>
            </a:extLst>
          </p:cNvPr>
          <p:cNvGraphicFramePr>
            <a:graphicFrameLocks noChangeAspect="1"/>
          </p:cNvGraphicFramePr>
          <p:nvPr userDrawn="1">
            <p:custDataLst>
              <p:tags r:id="rId1"/>
            </p:custDataLst>
            <p:extLst>
              <p:ext uri="{D42A27DB-BD31-4B8C-83A1-F6EECF244321}">
                <p14:modId xmlns:p14="http://schemas.microsoft.com/office/powerpoint/2010/main" val="23937334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1" name="Datumsplatzhalter 10">
            <a:extLst>
              <a:ext uri="{FF2B5EF4-FFF2-40B4-BE49-F238E27FC236}">
                <a16:creationId xmlns:a16="http://schemas.microsoft.com/office/drawing/2014/main" id="{B1E4E5C8-9BA7-4638-DB0E-9B41FF01264C}"/>
              </a:ext>
            </a:extLst>
          </p:cNvPr>
          <p:cNvSpPr>
            <a:spLocks noGrp="1"/>
          </p:cNvSpPr>
          <p:nvPr>
            <p:ph type="dt" sz="half" idx="14"/>
          </p:nvPr>
        </p:nvSpPr>
        <p:spPr/>
        <p:txBody>
          <a:bodyPr/>
          <a:lstStyle/>
          <a:p>
            <a:fld id="{FE6AD980-F8D1-CE49-AA64-B92D7D41F0AB}" type="datetime4">
              <a:rPr lang="de-DE" smtClean="0"/>
              <a:t>12. November 2025</a:t>
            </a:fld>
            <a:endParaRPr lang="de-DE" dirty="0"/>
          </a:p>
        </p:txBody>
      </p:sp>
      <p:sp>
        <p:nvSpPr>
          <p:cNvPr id="13" name="Foliennummernplatzhalter 12">
            <a:extLst>
              <a:ext uri="{FF2B5EF4-FFF2-40B4-BE49-F238E27FC236}">
                <a16:creationId xmlns:a16="http://schemas.microsoft.com/office/drawing/2014/main" id="{431D4B8A-3FEC-BA99-58D8-D8394D709677}"/>
              </a:ext>
            </a:extLst>
          </p:cNvPr>
          <p:cNvSpPr>
            <a:spLocks noGrp="1"/>
          </p:cNvSpPr>
          <p:nvPr>
            <p:ph type="sldNum" sz="quarter" idx="16"/>
          </p:nvPr>
        </p:nvSpPr>
        <p:spPr/>
        <p:txBody>
          <a:bodyPr/>
          <a:lstStyle/>
          <a:p>
            <a:fld id="{18299E47-36AB-422A-8771-01693144F6AF}" type="slidenum">
              <a:rPr lang="de-DE" smtClean="0"/>
              <a:pPr/>
              <a:t>‹#›</a:t>
            </a:fld>
            <a:endParaRPr lang="de-DE" dirty="0"/>
          </a:p>
        </p:txBody>
      </p:sp>
      <p:sp>
        <p:nvSpPr>
          <p:cNvPr id="2" name="Textplatzhalter 5">
            <a:extLst>
              <a:ext uri="{FF2B5EF4-FFF2-40B4-BE49-F238E27FC236}">
                <a16:creationId xmlns:a16="http://schemas.microsoft.com/office/drawing/2014/main" id="{53830A01-7AA8-5943-162F-D005DD99D7AD}"/>
              </a:ext>
            </a:extLst>
          </p:cNvPr>
          <p:cNvSpPr>
            <a:spLocks noGrp="1"/>
          </p:cNvSpPr>
          <p:nvPr>
            <p:ph type="body" sz="quarter" idx="13" hasCustomPrompt="1"/>
          </p:nvPr>
        </p:nvSpPr>
        <p:spPr>
          <a:xfrm>
            <a:off x="263526" y="269831"/>
            <a:ext cx="5727972"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sp>
        <p:nvSpPr>
          <p:cNvPr id="3" name="Titel 3">
            <a:extLst>
              <a:ext uri="{FF2B5EF4-FFF2-40B4-BE49-F238E27FC236}">
                <a16:creationId xmlns:a16="http://schemas.microsoft.com/office/drawing/2014/main" id="{EC5AA0E8-661B-9E18-3AE9-677A127B9A62}"/>
              </a:ext>
            </a:extLst>
          </p:cNvPr>
          <p:cNvSpPr>
            <a:spLocks noGrp="1"/>
          </p:cNvSpPr>
          <p:nvPr>
            <p:ph type="title"/>
          </p:nvPr>
        </p:nvSpPr>
        <p:spPr>
          <a:xfrm>
            <a:off x="4822257" y="2589196"/>
            <a:ext cx="2300438" cy="1145850"/>
          </a:xfrm>
          <a:prstGeom prst="rect">
            <a:avLst/>
          </a:prstGeom>
        </p:spPr>
        <p:txBody>
          <a:bodyPr vert="horz" anchor="ctr"/>
          <a:lstStyle>
            <a:lvl1pPr algn="ctr">
              <a:defRPr sz="1800" b="1" baseline="0">
                <a:solidFill>
                  <a:schemeClr val="tx1"/>
                </a:solidFill>
              </a:defRPr>
            </a:lvl1pPr>
          </a:lstStyle>
          <a:p>
            <a:r>
              <a:rPr lang="de-DE" dirty="0"/>
              <a:t>Mastertitelformat bearbeiten</a:t>
            </a:r>
            <a:endParaRPr lang="en-US" dirty="0"/>
          </a:p>
        </p:txBody>
      </p:sp>
      <p:sp>
        <p:nvSpPr>
          <p:cNvPr id="6" name="Oval 5">
            <a:extLst>
              <a:ext uri="{FF2B5EF4-FFF2-40B4-BE49-F238E27FC236}">
                <a16:creationId xmlns:a16="http://schemas.microsoft.com/office/drawing/2014/main" id="{8D6426B0-ED17-39E1-62F2-8FED6F7C7A4E}"/>
              </a:ext>
            </a:extLst>
          </p:cNvPr>
          <p:cNvSpPr/>
          <p:nvPr userDrawn="1"/>
        </p:nvSpPr>
        <p:spPr>
          <a:xfrm>
            <a:off x="4706754" y="1873535"/>
            <a:ext cx="2531444" cy="2531444"/>
          </a:xfrm>
          <a:prstGeom prst="ellipse">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Textplatzhalter 11">
            <a:extLst>
              <a:ext uri="{FF2B5EF4-FFF2-40B4-BE49-F238E27FC236}">
                <a16:creationId xmlns:a16="http://schemas.microsoft.com/office/drawing/2014/main" id="{94F01A96-1A09-5245-BD04-7190E5D2DFAF}"/>
              </a:ext>
            </a:extLst>
          </p:cNvPr>
          <p:cNvSpPr>
            <a:spLocks noGrp="1"/>
          </p:cNvSpPr>
          <p:nvPr>
            <p:ph type="body" sz="quarter" idx="18"/>
          </p:nvPr>
        </p:nvSpPr>
        <p:spPr>
          <a:xfrm>
            <a:off x="3238801" y="4757567"/>
            <a:ext cx="5467350" cy="1077912"/>
          </a:xfrm>
        </p:spPr>
        <p:txBody>
          <a:bodyPr/>
          <a:lstStyle>
            <a:lvl1pPr algn="ctr">
              <a:defRPr sz="1800"/>
            </a:lvl1pPr>
            <a:lvl2pPr>
              <a:defRPr sz="1600"/>
            </a:lvl2pPr>
            <a:lvl3pPr>
              <a:defRPr sz="1600"/>
            </a:lvl3pPr>
            <a:lvl4pPr>
              <a:defRPr sz="1600"/>
            </a:lvl4pPr>
            <a:lvl5pPr>
              <a:defRPr sz="1600"/>
            </a:lvl5pPr>
          </a:lstStyle>
          <a:p>
            <a:pPr lvl="0"/>
            <a:r>
              <a:rPr lang="de-DE" dirty="0"/>
              <a:t>Mastertextformat bearbeiten</a:t>
            </a:r>
          </a:p>
        </p:txBody>
      </p:sp>
      <p:pic>
        <p:nvPicPr>
          <p:cNvPr id="4" name="Grafik 3" descr="Ein Bild, das Logo, Schwarz, Screenshot, Reihe enthält.&#10;&#10;KI-generierte Inhalte können fehlerhaft sein.">
            <a:extLst>
              <a:ext uri="{FF2B5EF4-FFF2-40B4-BE49-F238E27FC236}">
                <a16:creationId xmlns:a16="http://schemas.microsoft.com/office/drawing/2014/main" id="{F6619ADA-4BCA-8135-958B-F885639AD01C}"/>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spTree>
    <p:extLst>
      <p:ext uri="{BB962C8B-B14F-4D97-AF65-F5344CB8AC3E}">
        <p14:creationId xmlns:p14="http://schemas.microsoft.com/office/powerpoint/2010/main" val="82366031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lank mit Titel | greige">
    <p:bg>
      <p:bgRef idx="1001">
        <a:schemeClr val="bg2"/>
      </p:bgRef>
    </p:bg>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4BA9F9E8-8A43-70DD-E1DE-B139330C4271}"/>
              </a:ext>
            </a:extLst>
          </p:cNvPr>
          <p:cNvGraphicFramePr>
            <a:graphicFrameLocks noChangeAspect="1"/>
          </p:cNvGraphicFramePr>
          <p:nvPr userDrawn="1">
            <p:custDataLst>
              <p:tags r:id="rId1"/>
            </p:custDataLst>
            <p:extLst>
              <p:ext uri="{D42A27DB-BD31-4B8C-83A1-F6EECF244321}">
                <p14:modId xmlns:p14="http://schemas.microsoft.com/office/powerpoint/2010/main" val="295898715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el 3">
            <a:extLst>
              <a:ext uri="{FF2B5EF4-FFF2-40B4-BE49-F238E27FC236}">
                <a16:creationId xmlns:a16="http://schemas.microsoft.com/office/drawing/2014/main" id="{868F0C65-E0C1-B040-0D52-44C357BCD3D8}"/>
              </a:ext>
            </a:extLst>
          </p:cNvPr>
          <p:cNvSpPr>
            <a:spLocks noGrp="1"/>
          </p:cNvSpPr>
          <p:nvPr>
            <p:ph type="title"/>
          </p:nvPr>
        </p:nvSpPr>
        <p:spPr>
          <a:xfrm>
            <a:off x="263525" y="601881"/>
            <a:ext cx="9021791" cy="579486"/>
          </a:xfrm>
          <a:prstGeom prst="rect">
            <a:avLst/>
          </a:prstGeom>
        </p:spPr>
        <p:txBody>
          <a:bodyPr vert="horz"/>
          <a:lstStyle>
            <a:lvl1pPr>
              <a:defRPr baseline="0">
                <a:solidFill>
                  <a:schemeClr val="tx1"/>
                </a:solidFill>
              </a:defRPr>
            </a:lvl1pPr>
          </a:lstStyle>
          <a:p>
            <a:r>
              <a:rPr lang="de-DE" dirty="0"/>
              <a:t>Mastertitelformat bearbeiten</a:t>
            </a:r>
            <a:endParaRPr lang="en-US" dirty="0"/>
          </a:p>
        </p:txBody>
      </p:sp>
      <p:sp>
        <p:nvSpPr>
          <p:cNvPr id="2" name="Textplatzhalter 5">
            <a:extLst>
              <a:ext uri="{FF2B5EF4-FFF2-40B4-BE49-F238E27FC236}">
                <a16:creationId xmlns:a16="http://schemas.microsoft.com/office/drawing/2014/main" id="{FA95C623-3EE3-7A51-16D9-00855AEA93E5}"/>
              </a:ext>
            </a:extLst>
          </p:cNvPr>
          <p:cNvSpPr>
            <a:spLocks noGrp="1"/>
          </p:cNvSpPr>
          <p:nvPr>
            <p:ph type="body" sz="quarter" idx="13" hasCustomPrompt="1"/>
          </p:nvPr>
        </p:nvSpPr>
        <p:spPr>
          <a:xfrm>
            <a:off x="263526" y="269831"/>
            <a:ext cx="3311524"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sp>
        <p:nvSpPr>
          <p:cNvPr id="10" name="Datumsplatzhalter 9">
            <a:extLst>
              <a:ext uri="{FF2B5EF4-FFF2-40B4-BE49-F238E27FC236}">
                <a16:creationId xmlns:a16="http://schemas.microsoft.com/office/drawing/2014/main" id="{7AB2F9D0-1A94-E609-DFB1-D302F22BAC3D}"/>
              </a:ext>
            </a:extLst>
          </p:cNvPr>
          <p:cNvSpPr>
            <a:spLocks noGrp="1"/>
          </p:cNvSpPr>
          <p:nvPr>
            <p:ph type="dt" sz="half" idx="14"/>
          </p:nvPr>
        </p:nvSpPr>
        <p:spPr/>
        <p:txBody>
          <a:bodyPr/>
          <a:lstStyle/>
          <a:p>
            <a:fld id="{B4ADD8FB-033F-BD4E-9B1C-73EF72C90BF2}" type="datetime4">
              <a:rPr lang="de-DE" smtClean="0"/>
              <a:t>12. November 2025</a:t>
            </a:fld>
            <a:endParaRPr lang="de-DE"/>
          </a:p>
        </p:txBody>
      </p:sp>
      <p:sp>
        <p:nvSpPr>
          <p:cNvPr id="13" name="Foliennummernplatzhalter 12">
            <a:extLst>
              <a:ext uri="{FF2B5EF4-FFF2-40B4-BE49-F238E27FC236}">
                <a16:creationId xmlns:a16="http://schemas.microsoft.com/office/drawing/2014/main" id="{1D0AFB60-7B1B-9305-0A94-8EF70425681C}"/>
              </a:ext>
            </a:extLst>
          </p:cNvPr>
          <p:cNvSpPr>
            <a:spLocks noGrp="1"/>
          </p:cNvSpPr>
          <p:nvPr>
            <p:ph type="sldNum" sz="quarter" idx="16"/>
          </p:nvPr>
        </p:nvSpPr>
        <p:spPr/>
        <p:txBody>
          <a:bodyPr/>
          <a:lstStyle/>
          <a:p>
            <a:fld id="{18299E47-36AB-422A-8771-01693144F6AF}" type="slidenum">
              <a:rPr lang="de-DE" smtClean="0"/>
              <a:pPr/>
              <a:t>‹#›</a:t>
            </a:fld>
            <a:endParaRPr lang="de-DE" dirty="0"/>
          </a:p>
        </p:txBody>
      </p:sp>
      <p:pic>
        <p:nvPicPr>
          <p:cNvPr id="3" name="Grafik 2" descr="Ein Bild, das Schwarz, Screenshot, Dunkelheit, Design enthält.&#10;&#10;KI-generierte Inhalte können fehlerhaft sein.">
            <a:extLst>
              <a:ext uri="{FF2B5EF4-FFF2-40B4-BE49-F238E27FC236}">
                <a16:creationId xmlns:a16="http://schemas.microsoft.com/office/drawing/2014/main" id="{7D38532B-030F-F687-B0BC-666899748CA6}"/>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3200" y="0"/>
            <a:ext cx="900000" cy="900000"/>
          </a:xfrm>
          <a:prstGeom prst="rect">
            <a:avLst/>
          </a:prstGeom>
        </p:spPr>
      </p:pic>
    </p:spTree>
    <p:extLst>
      <p:ext uri="{BB962C8B-B14F-4D97-AF65-F5344CB8AC3E}">
        <p14:creationId xmlns:p14="http://schemas.microsoft.com/office/powerpoint/2010/main" val="161452723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lank mit Titel | black">
    <p:bg>
      <p:bgRef idx="1001">
        <a:schemeClr val="bg1"/>
      </p:bgRef>
    </p:bg>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0355FAFE-ABFF-A849-CA04-ECBA7817F4E2}"/>
              </a:ext>
            </a:extLst>
          </p:cNvPr>
          <p:cNvGraphicFramePr>
            <a:graphicFrameLocks noChangeAspect="1"/>
          </p:cNvGraphicFramePr>
          <p:nvPr userDrawn="1">
            <p:custDataLst>
              <p:tags r:id="rId1"/>
            </p:custDataLst>
            <p:extLst>
              <p:ext uri="{D42A27DB-BD31-4B8C-83A1-F6EECF244321}">
                <p14:modId xmlns:p14="http://schemas.microsoft.com/office/powerpoint/2010/main" val="112837395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el 3">
            <a:extLst>
              <a:ext uri="{FF2B5EF4-FFF2-40B4-BE49-F238E27FC236}">
                <a16:creationId xmlns:a16="http://schemas.microsoft.com/office/drawing/2014/main" id="{6E396481-B5A7-A379-7343-05C2C7F9EC7B}"/>
              </a:ext>
            </a:extLst>
          </p:cNvPr>
          <p:cNvSpPr>
            <a:spLocks noGrp="1"/>
          </p:cNvSpPr>
          <p:nvPr>
            <p:ph type="title"/>
          </p:nvPr>
        </p:nvSpPr>
        <p:spPr>
          <a:xfrm>
            <a:off x="263525" y="601881"/>
            <a:ext cx="9021791" cy="579486"/>
          </a:xfrm>
          <a:prstGeom prst="rect">
            <a:avLst/>
          </a:prstGeom>
        </p:spPr>
        <p:txBody>
          <a:bodyPr vert="horz"/>
          <a:lstStyle>
            <a:lvl1pPr>
              <a:defRPr baseline="0">
                <a:solidFill>
                  <a:schemeClr val="tx1"/>
                </a:solidFill>
              </a:defRPr>
            </a:lvl1pPr>
          </a:lstStyle>
          <a:p>
            <a:r>
              <a:rPr lang="de-DE" dirty="0"/>
              <a:t>Mastertitelformat bearbeiten</a:t>
            </a:r>
            <a:endParaRPr lang="en-US" dirty="0"/>
          </a:p>
        </p:txBody>
      </p:sp>
      <p:sp>
        <p:nvSpPr>
          <p:cNvPr id="7" name="Textplatzhalter 5">
            <a:extLst>
              <a:ext uri="{FF2B5EF4-FFF2-40B4-BE49-F238E27FC236}">
                <a16:creationId xmlns:a16="http://schemas.microsoft.com/office/drawing/2014/main" id="{1006673F-FC91-5047-7C35-9343C925B732}"/>
              </a:ext>
            </a:extLst>
          </p:cNvPr>
          <p:cNvSpPr>
            <a:spLocks noGrp="1"/>
          </p:cNvSpPr>
          <p:nvPr>
            <p:ph type="body" sz="quarter" idx="13" hasCustomPrompt="1"/>
          </p:nvPr>
        </p:nvSpPr>
        <p:spPr>
          <a:xfrm>
            <a:off x="263526" y="269831"/>
            <a:ext cx="5727972"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sp>
        <p:nvSpPr>
          <p:cNvPr id="9" name="Datumsplatzhalter 8">
            <a:extLst>
              <a:ext uri="{FF2B5EF4-FFF2-40B4-BE49-F238E27FC236}">
                <a16:creationId xmlns:a16="http://schemas.microsoft.com/office/drawing/2014/main" id="{8C5BF6C0-1E9E-4994-D484-5448DB5C8BE3}"/>
              </a:ext>
            </a:extLst>
          </p:cNvPr>
          <p:cNvSpPr>
            <a:spLocks noGrp="1"/>
          </p:cNvSpPr>
          <p:nvPr>
            <p:ph type="dt" sz="half" idx="14"/>
          </p:nvPr>
        </p:nvSpPr>
        <p:spPr/>
        <p:txBody>
          <a:bodyPr/>
          <a:lstStyle/>
          <a:p>
            <a:fld id="{386C1974-74CC-A646-9B78-52890ED42642}" type="datetime4">
              <a:rPr lang="de-DE" smtClean="0"/>
              <a:t>12. November 2025</a:t>
            </a:fld>
            <a:endParaRPr lang="de-DE"/>
          </a:p>
        </p:txBody>
      </p:sp>
      <p:sp>
        <p:nvSpPr>
          <p:cNvPr id="11" name="Foliennummernplatzhalter 10">
            <a:extLst>
              <a:ext uri="{FF2B5EF4-FFF2-40B4-BE49-F238E27FC236}">
                <a16:creationId xmlns:a16="http://schemas.microsoft.com/office/drawing/2014/main" id="{9DE6F27B-5176-BAA0-9475-93E7181A0B07}"/>
              </a:ext>
            </a:extLst>
          </p:cNvPr>
          <p:cNvSpPr>
            <a:spLocks noGrp="1"/>
          </p:cNvSpPr>
          <p:nvPr>
            <p:ph type="sldNum" sz="quarter" idx="16"/>
          </p:nvPr>
        </p:nvSpPr>
        <p:spPr/>
        <p:txBody>
          <a:bodyPr/>
          <a:lstStyle/>
          <a:p>
            <a:fld id="{18299E47-36AB-422A-8771-01693144F6AF}" type="slidenum">
              <a:rPr lang="de-DE" smtClean="0"/>
              <a:pPr/>
              <a:t>‹#›</a:t>
            </a:fld>
            <a:endParaRPr lang="de-DE" dirty="0"/>
          </a:p>
        </p:txBody>
      </p:sp>
      <p:pic>
        <p:nvPicPr>
          <p:cNvPr id="4" name="Grafik 3" descr="Ein Bild, das Logo, Schwarz, Screenshot, Reihe enthält.&#10;&#10;KI-generierte Inhalte können fehlerhaft sein.">
            <a:extLst>
              <a:ext uri="{FF2B5EF4-FFF2-40B4-BE49-F238E27FC236}">
                <a16:creationId xmlns:a16="http://schemas.microsoft.com/office/drawing/2014/main" id="{FE58E285-27AF-D952-8C7E-847C03AB719E}"/>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spTree>
    <p:extLst>
      <p:ext uri="{BB962C8B-B14F-4D97-AF65-F5344CB8AC3E}">
        <p14:creationId xmlns:p14="http://schemas.microsoft.com/office/powerpoint/2010/main" val="48226928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Text">
    <p:bg>
      <p:bgRef idx="1001">
        <a:schemeClr val="bg1"/>
      </p:bgRef>
    </p:bg>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64453705-52B6-BB6F-AEB4-E095272535ED}"/>
              </a:ext>
            </a:extLst>
          </p:cNvPr>
          <p:cNvGraphicFramePr>
            <a:graphicFrameLocks noChangeAspect="1"/>
          </p:cNvGraphicFramePr>
          <p:nvPr userDrawn="1">
            <p:custDataLst>
              <p:tags r:id="rId1"/>
            </p:custDataLst>
            <p:extLst>
              <p:ext uri="{D42A27DB-BD31-4B8C-83A1-F6EECF244321}">
                <p14:modId xmlns:p14="http://schemas.microsoft.com/office/powerpoint/2010/main" val="274709757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el 3">
            <a:extLst>
              <a:ext uri="{FF2B5EF4-FFF2-40B4-BE49-F238E27FC236}">
                <a16:creationId xmlns:a16="http://schemas.microsoft.com/office/drawing/2014/main" id="{6E396481-B5A7-A379-7343-05C2C7F9EC7B}"/>
              </a:ext>
            </a:extLst>
          </p:cNvPr>
          <p:cNvSpPr>
            <a:spLocks noGrp="1"/>
          </p:cNvSpPr>
          <p:nvPr>
            <p:ph type="title"/>
          </p:nvPr>
        </p:nvSpPr>
        <p:spPr>
          <a:xfrm>
            <a:off x="263525" y="601881"/>
            <a:ext cx="9021791" cy="579486"/>
          </a:xfrm>
          <a:prstGeom prst="rect">
            <a:avLst/>
          </a:prstGeom>
        </p:spPr>
        <p:txBody>
          <a:bodyPr vert="horz"/>
          <a:lstStyle>
            <a:lvl1pPr>
              <a:defRPr baseline="0">
                <a:solidFill>
                  <a:schemeClr val="tx1"/>
                </a:solidFill>
              </a:defRPr>
            </a:lvl1pPr>
          </a:lstStyle>
          <a:p>
            <a:r>
              <a:rPr lang="de-DE" dirty="0"/>
              <a:t>Mastertitelformat bearbeiten</a:t>
            </a:r>
            <a:endParaRPr lang="en-US" dirty="0"/>
          </a:p>
        </p:txBody>
      </p:sp>
      <p:sp>
        <p:nvSpPr>
          <p:cNvPr id="7" name="Textplatzhalter 5">
            <a:extLst>
              <a:ext uri="{FF2B5EF4-FFF2-40B4-BE49-F238E27FC236}">
                <a16:creationId xmlns:a16="http://schemas.microsoft.com/office/drawing/2014/main" id="{1006673F-FC91-5047-7C35-9343C925B732}"/>
              </a:ext>
            </a:extLst>
          </p:cNvPr>
          <p:cNvSpPr>
            <a:spLocks noGrp="1"/>
          </p:cNvSpPr>
          <p:nvPr>
            <p:ph type="body" sz="quarter" idx="13" hasCustomPrompt="1"/>
          </p:nvPr>
        </p:nvSpPr>
        <p:spPr>
          <a:xfrm>
            <a:off x="263526" y="269831"/>
            <a:ext cx="5727972"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sp>
        <p:nvSpPr>
          <p:cNvPr id="12" name="Datumsplatzhalter 11">
            <a:extLst>
              <a:ext uri="{FF2B5EF4-FFF2-40B4-BE49-F238E27FC236}">
                <a16:creationId xmlns:a16="http://schemas.microsoft.com/office/drawing/2014/main" id="{EFCE7766-30AD-579D-12AC-D2A134E0EDF9}"/>
              </a:ext>
            </a:extLst>
          </p:cNvPr>
          <p:cNvSpPr>
            <a:spLocks noGrp="1"/>
          </p:cNvSpPr>
          <p:nvPr>
            <p:ph type="dt" sz="half" idx="14"/>
          </p:nvPr>
        </p:nvSpPr>
        <p:spPr/>
        <p:txBody>
          <a:bodyPr/>
          <a:lstStyle/>
          <a:p>
            <a:fld id="{A811D644-C25E-094C-9D2B-CDFA0AB6B2F6}" type="datetime4">
              <a:rPr lang="de-DE" smtClean="0"/>
              <a:t>12. November 2025</a:t>
            </a:fld>
            <a:endParaRPr lang="de-DE"/>
          </a:p>
        </p:txBody>
      </p:sp>
      <p:sp>
        <p:nvSpPr>
          <p:cNvPr id="14" name="Foliennummernplatzhalter 13">
            <a:extLst>
              <a:ext uri="{FF2B5EF4-FFF2-40B4-BE49-F238E27FC236}">
                <a16:creationId xmlns:a16="http://schemas.microsoft.com/office/drawing/2014/main" id="{1288718F-0012-FCA6-B32A-E1D2960D454A}"/>
              </a:ext>
            </a:extLst>
          </p:cNvPr>
          <p:cNvSpPr>
            <a:spLocks noGrp="1"/>
          </p:cNvSpPr>
          <p:nvPr>
            <p:ph type="sldNum" sz="quarter" idx="16"/>
          </p:nvPr>
        </p:nvSpPr>
        <p:spPr/>
        <p:txBody>
          <a:bodyPr/>
          <a:lstStyle/>
          <a:p>
            <a:fld id="{18299E47-36AB-422A-8771-01693144F6AF}" type="slidenum">
              <a:rPr lang="de-DE" smtClean="0"/>
              <a:pPr/>
              <a:t>‹#›</a:t>
            </a:fld>
            <a:endParaRPr lang="de-DE" dirty="0"/>
          </a:p>
        </p:txBody>
      </p:sp>
      <p:pic>
        <p:nvPicPr>
          <p:cNvPr id="5" name="Grafik 4" descr="Ein Bild, das Schwarz, Screenshot, Dunkelheit, Design enthält.&#10;&#10;KI-generierte Inhalte können fehlerhaft sein.">
            <a:extLst>
              <a:ext uri="{FF2B5EF4-FFF2-40B4-BE49-F238E27FC236}">
                <a16:creationId xmlns:a16="http://schemas.microsoft.com/office/drawing/2014/main" id="{80490B6E-ED56-E0C7-EE0C-F705D3AAF6A9}"/>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3200" y="0"/>
            <a:ext cx="900000" cy="900000"/>
          </a:xfrm>
          <a:prstGeom prst="rect">
            <a:avLst/>
          </a:prstGeom>
        </p:spPr>
      </p:pic>
      <p:sp>
        <p:nvSpPr>
          <p:cNvPr id="2" name="Textplatzhalter 6">
            <a:extLst>
              <a:ext uri="{FF2B5EF4-FFF2-40B4-BE49-F238E27FC236}">
                <a16:creationId xmlns:a16="http://schemas.microsoft.com/office/drawing/2014/main" id="{BBCB4FD3-C1BD-FA28-0742-4CC301F0D990}"/>
              </a:ext>
            </a:extLst>
          </p:cNvPr>
          <p:cNvSpPr>
            <a:spLocks noGrp="1"/>
          </p:cNvSpPr>
          <p:nvPr>
            <p:ph idx="1"/>
          </p:nvPr>
        </p:nvSpPr>
        <p:spPr>
          <a:xfrm>
            <a:off x="263525" y="1628775"/>
            <a:ext cx="11664950" cy="4679950"/>
          </a:xfrm>
          <a:prstGeom prst="rect">
            <a:avLst/>
          </a:prstGeom>
        </p:spPr>
        <p:txBody>
          <a:bodyPr vert="horz" wrap="square" lIns="0" tIns="0" rIns="0" bIns="0" rtlCol="0">
            <a:noAutofit/>
          </a:bodyPr>
          <a:lstStyle>
            <a:lvl1pPr>
              <a:defRPr sz="1800"/>
            </a:lvl1pPr>
            <a:lvl2pPr>
              <a:defRPr sz="1800"/>
            </a:lvl2pPr>
            <a:lvl3pPr>
              <a:defRPr sz="1800"/>
            </a:lvl3pPr>
            <a:lvl4pPr>
              <a:defRPr sz="1800"/>
            </a:lvl4pPr>
          </a:lstStyle>
          <a:p>
            <a:pPr lvl="0"/>
            <a:r>
              <a:rPr lang="de-DE" dirty="0"/>
              <a:t>Mastertextformat bearbeiten</a:t>
            </a:r>
          </a:p>
          <a:p>
            <a:pPr lvl="1"/>
            <a:r>
              <a:rPr lang="de-DE" dirty="0"/>
              <a:t>	Zweite Ebene</a:t>
            </a:r>
          </a:p>
          <a:p>
            <a:pPr lvl="2"/>
            <a:r>
              <a:rPr lang="de-DE" dirty="0"/>
              <a:t>Dritte Ebene</a:t>
            </a:r>
          </a:p>
          <a:p>
            <a:pPr lvl="3"/>
            <a:r>
              <a:rPr lang="de-DE" dirty="0"/>
              <a:t>Vierte Ebene</a:t>
            </a:r>
          </a:p>
          <a:p>
            <a:pPr lvl="3"/>
            <a:r>
              <a:rPr lang="de-DE" dirty="0"/>
              <a:t>Fünfte Ebene</a:t>
            </a:r>
          </a:p>
        </p:txBody>
      </p:sp>
    </p:spTree>
    <p:extLst>
      <p:ext uri="{BB962C8B-B14F-4D97-AF65-F5344CB8AC3E}">
        <p14:creationId xmlns:p14="http://schemas.microsoft.com/office/powerpoint/2010/main" val="173118980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Text Black">
    <p:bg>
      <p:bgRef idx="1001">
        <a:schemeClr val="bg1"/>
      </p:bgRef>
    </p:bg>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BD93B763-DC4F-4A02-1983-780417B51505}"/>
              </a:ext>
            </a:extLst>
          </p:cNvPr>
          <p:cNvGraphicFramePr>
            <a:graphicFrameLocks noChangeAspect="1"/>
          </p:cNvGraphicFramePr>
          <p:nvPr userDrawn="1">
            <p:custDataLst>
              <p:tags r:id="rId1"/>
            </p:custDataLst>
            <p:extLst>
              <p:ext uri="{D42A27DB-BD31-4B8C-83A1-F6EECF244321}">
                <p14:modId xmlns:p14="http://schemas.microsoft.com/office/powerpoint/2010/main" val="134942726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platzhalter 5">
            <a:extLst>
              <a:ext uri="{FF2B5EF4-FFF2-40B4-BE49-F238E27FC236}">
                <a16:creationId xmlns:a16="http://schemas.microsoft.com/office/drawing/2014/main" id="{F3CD0BA7-98F1-4B95-E06E-CF43EDCCD28F}"/>
              </a:ext>
            </a:extLst>
          </p:cNvPr>
          <p:cNvSpPr>
            <a:spLocks noGrp="1"/>
          </p:cNvSpPr>
          <p:nvPr>
            <p:ph type="body" sz="quarter" idx="13" hasCustomPrompt="1"/>
          </p:nvPr>
        </p:nvSpPr>
        <p:spPr>
          <a:xfrm>
            <a:off x="263526" y="269831"/>
            <a:ext cx="5727972"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sp>
        <p:nvSpPr>
          <p:cNvPr id="7" name="Datumsplatzhalter 6">
            <a:extLst>
              <a:ext uri="{FF2B5EF4-FFF2-40B4-BE49-F238E27FC236}">
                <a16:creationId xmlns:a16="http://schemas.microsoft.com/office/drawing/2014/main" id="{56E412A2-7125-7E5B-D8DA-B02E970D3842}"/>
              </a:ext>
            </a:extLst>
          </p:cNvPr>
          <p:cNvSpPr>
            <a:spLocks noGrp="1"/>
          </p:cNvSpPr>
          <p:nvPr>
            <p:ph type="dt" sz="half" idx="18"/>
          </p:nvPr>
        </p:nvSpPr>
        <p:spPr/>
        <p:txBody>
          <a:bodyPr/>
          <a:lstStyle/>
          <a:p>
            <a:fld id="{9E52A192-0281-824E-BD46-681C134CDE39}" type="datetime4">
              <a:rPr lang="de-DE" smtClean="0"/>
              <a:t>12. November 2025</a:t>
            </a:fld>
            <a:endParaRPr lang="de-DE"/>
          </a:p>
        </p:txBody>
      </p:sp>
      <p:sp>
        <p:nvSpPr>
          <p:cNvPr id="11" name="Foliennummernplatzhalter 10">
            <a:extLst>
              <a:ext uri="{FF2B5EF4-FFF2-40B4-BE49-F238E27FC236}">
                <a16:creationId xmlns:a16="http://schemas.microsoft.com/office/drawing/2014/main" id="{8495DC37-534A-3822-3882-48347067AD69}"/>
              </a:ext>
            </a:extLst>
          </p:cNvPr>
          <p:cNvSpPr>
            <a:spLocks noGrp="1"/>
          </p:cNvSpPr>
          <p:nvPr>
            <p:ph type="sldNum" sz="quarter" idx="20"/>
          </p:nvPr>
        </p:nvSpPr>
        <p:spPr/>
        <p:txBody>
          <a:bodyPr/>
          <a:lstStyle/>
          <a:p>
            <a:fld id="{18299E47-36AB-422A-8771-01693144F6AF}" type="slidenum">
              <a:rPr lang="de-DE" smtClean="0"/>
              <a:pPr/>
              <a:t>‹#›</a:t>
            </a:fld>
            <a:endParaRPr lang="de-DE" dirty="0"/>
          </a:p>
        </p:txBody>
      </p:sp>
      <p:pic>
        <p:nvPicPr>
          <p:cNvPr id="4" name="Grafik 3" descr="Ein Bild, das Logo, Schwarz, Screenshot, Reihe enthält.&#10;&#10;KI-generierte Inhalte können fehlerhaft sein.">
            <a:extLst>
              <a:ext uri="{FF2B5EF4-FFF2-40B4-BE49-F238E27FC236}">
                <a16:creationId xmlns:a16="http://schemas.microsoft.com/office/drawing/2014/main" id="{37702A15-6FA3-9448-360F-143A0B5C9D46}"/>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sp>
        <p:nvSpPr>
          <p:cNvPr id="3" name="Titel 2">
            <a:extLst>
              <a:ext uri="{FF2B5EF4-FFF2-40B4-BE49-F238E27FC236}">
                <a16:creationId xmlns:a16="http://schemas.microsoft.com/office/drawing/2014/main" id="{8299CBE8-BE98-7647-8BA4-CB83C58B32B5}"/>
              </a:ext>
            </a:extLst>
          </p:cNvPr>
          <p:cNvSpPr>
            <a:spLocks noGrp="1"/>
          </p:cNvSpPr>
          <p:nvPr>
            <p:ph type="title"/>
          </p:nvPr>
        </p:nvSpPr>
        <p:spPr/>
        <p:txBody>
          <a:bodyPr vert="horz"/>
          <a:lstStyle/>
          <a:p>
            <a:r>
              <a:rPr lang="de-DE"/>
              <a:t>Mastertitelformat bearbeiten</a:t>
            </a:r>
          </a:p>
        </p:txBody>
      </p:sp>
      <p:sp>
        <p:nvSpPr>
          <p:cNvPr id="5" name="Textplatzhalter 6">
            <a:extLst>
              <a:ext uri="{FF2B5EF4-FFF2-40B4-BE49-F238E27FC236}">
                <a16:creationId xmlns:a16="http://schemas.microsoft.com/office/drawing/2014/main" id="{A407A3FB-FD6F-149C-FD26-2AC28C5A2B83}"/>
              </a:ext>
            </a:extLst>
          </p:cNvPr>
          <p:cNvSpPr>
            <a:spLocks noGrp="1"/>
          </p:cNvSpPr>
          <p:nvPr>
            <p:ph idx="1"/>
          </p:nvPr>
        </p:nvSpPr>
        <p:spPr>
          <a:xfrm>
            <a:off x="263525" y="1628775"/>
            <a:ext cx="11664950" cy="4679950"/>
          </a:xfrm>
          <a:prstGeom prst="rect">
            <a:avLst/>
          </a:prstGeom>
        </p:spPr>
        <p:txBody>
          <a:bodyPr vert="horz" wrap="square" lIns="0" tIns="0" rIns="0" bIns="0" rtlCol="0">
            <a:noAutofit/>
          </a:bodyPr>
          <a:lstStyle>
            <a:lvl1pPr>
              <a:defRPr sz="1800"/>
            </a:lvl1pPr>
            <a:lvl2pPr>
              <a:defRPr sz="1800"/>
            </a:lvl2pPr>
            <a:lvl3pPr>
              <a:defRPr sz="1800"/>
            </a:lvl3pPr>
            <a:lvl4pPr>
              <a:defRPr sz="1800"/>
            </a:lvl4pPr>
            <a:lvl5pPr>
              <a:defRPr sz="1800"/>
            </a:lvl5pPr>
          </a:lstStyle>
          <a:p>
            <a:pPr lvl="0"/>
            <a:r>
              <a:rPr lang="de-DE" dirty="0"/>
              <a:t>Mastertextformat bearbeiten</a:t>
            </a:r>
          </a:p>
          <a:p>
            <a:pPr lvl="1"/>
            <a:r>
              <a:rPr lang="de-DE" dirty="0"/>
              <a:t>Zweite Ebene</a:t>
            </a:r>
          </a:p>
          <a:p>
            <a:pPr lvl="2"/>
            <a:r>
              <a:rPr lang="de-DE" dirty="0"/>
              <a:t>Dritte Ebene</a:t>
            </a:r>
          </a:p>
          <a:p>
            <a:pPr lvl="3"/>
            <a:r>
              <a:rPr lang="de-DE" dirty="0"/>
              <a:t>Vierte Ebene</a:t>
            </a:r>
          </a:p>
          <a:p>
            <a:pPr lvl="4"/>
            <a:r>
              <a:rPr lang="de-DE" dirty="0"/>
              <a:t>Fünfte Ebene</a:t>
            </a:r>
          </a:p>
        </p:txBody>
      </p:sp>
    </p:spTree>
    <p:extLst>
      <p:ext uri="{BB962C8B-B14F-4D97-AF65-F5344CB8AC3E}">
        <p14:creationId xmlns:p14="http://schemas.microsoft.com/office/powerpoint/2010/main" val="103498328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plit black">
    <p:bg>
      <p:bgRef idx="1001">
        <a:schemeClr val="bg1"/>
      </p:bgRef>
    </p:bg>
    <p:spTree>
      <p:nvGrpSpPr>
        <p:cNvPr id="1" name=""/>
        <p:cNvGrpSpPr/>
        <p:nvPr/>
      </p:nvGrpSpPr>
      <p:grpSpPr>
        <a:xfrm>
          <a:off x="0" y="0"/>
          <a:ext cx="0" cy="0"/>
          <a:chOff x="0" y="0"/>
          <a:chExt cx="0" cy="0"/>
        </a:xfrm>
      </p:grpSpPr>
      <p:graphicFrame>
        <p:nvGraphicFramePr>
          <p:cNvPr id="10" name="think-cell data - do not delete" hidden="1">
            <a:extLst>
              <a:ext uri="{FF2B5EF4-FFF2-40B4-BE49-F238E27FC236}">
                <a16:creationId xmlns:a16="http://schemas.microsoft.com/office/drawing/2014/main" id="{A5115346-77A4-6298-5632-763720CACB5D}"/>
              </a:ext>
            </a:extLst>
          </p:cNvPr>
          <p:cNvGraphicFramePr>
            <a:graphicFrameLocks noChangeAspect="1"/>
          </p:cNvGraphicFramePr>
          <p:nvPr userDrawn="1">
            <p:custDataLst>
              <p:tags r:id="rId1"/>
            </p:custDataLst>
            <p:extLst>
              <p:ext uri="{D42A27DB-BD31-4B8C-83A1-F6EECF244321}">
                <p14:modId xmlns:p14="http://schemas.microsoft.com/office/powerpoint/2010/main" val="262621135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itel 3">
            <a:extLst>
              <a:ext uri="{FF2B5EF4-FFF2-40B4-BE49-F238E27FC236}">
                <a16:creationId xmlns:a16="http://schemas.microsoft.com/office/drawing/2014/main" id="{1A2CE861-70D3-67F7-9A15-23CED2B1A02C}"/>
              </a:ext>
            </a:extLst>
          </p:cNvPr>
          <p:cNvSpPr>
            <a:spLocks noGrp="1"/>
          </p:cNvSpPr>
          <p:nvPr>
            <p:ph type="title"/>
          </p:nvPr>
        </p:nvSpPr>
        <p:spPr>
          <a:xfrm>
            <a:off x="263525" y="601881"/>
            <a:ext cx="9021791" cy="579486"/>
          </a:xfrm>
          <a:prstGeom prst="rect">
            <a:avLst/>
          </a:prstGeom>
        </p:spPr>
        <p:txBody>
          <a:bodyPr vert="horz">
            <a:noAutofit/>
          </a:bodyPr>
          <a:lstStyle>
            <a:lvl1pPr>
              <a:defRPr baseline="0">
                <a:solidFill>
                  <a:schemeClr val="tx1"/>
                </a:solidFill>
              </a:defRPr>
            </a:lvl1pPr>
          </a:lstStyle>
          <a:p>
            <a:r>
              <a:rPr lang="de-DE" dirty="0"/>
              <a:t>Mastertitelformat bearbeiten</a:t>
            </a:r>
            <a:endParaRPr lang="en-US" dirty="0"/>
          </a:p>
        </p:txBody>
      </p:sp>
      <p:sp>
        <p:nvSpPr>
          <p:cNvPr id="5" name="Textplatzhalter 5">
            <a:extLst>
              <a:ext uri="{FF2B5EF4-FFF2-40B4-BE49-F238E27FC236}">
                <a16:creationId xmlns:a16="http://schemas.microsoft.com/office/drawing/2014/main" id="{3EF84031-9050-9898-2C58-E4EFE318BA55}"/>
              </a:ext>
            </a:extLst>
          </p:cNvPr>
          <p:cNvSpPr>
            <a:spLocks noGrp="1"/>
          </p:cNvSpPr>
          <p:nvPr>
            <p:ph type="body" sz="quarter" idx="13" hasCustomPrompt="1"/>
          </p:nvPr>
        </p:nvSpPr>
        <p:spPr>
          <a:xfrm>
            <a:off x="263526" y="269831"/>
            <a:ext cx="5727972"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sp>
        <p:nvSpPr>
          <p:cNvPr id="12" name="Datumsplatzhalter 11">
            <a:extLst>
              <a:ext uri="{FF2B5EF4-FFF2-40B4-BE49-F238E27FC236}">
                <a16:creationId xmlns:a16="http://schemas.microsoft.com/office/drawing/2014/main" id="{73FC8395-0002-662D-E7B3-B83A1DE92B06}"/>
              </a:ext>
            </a:extLst>
          </p:cNvPr>
          <p:cNvSpPr>
            <a:spLocks noGrp="1"/>
          </p:cNvSpPr>
          <p:nvPr>
            <p:ph type="dt" sz="half" idx="44"/>
          </p:nvPr>
        </p:nvSpPr>
        <p:spPr/>
        <p:txBody>
          <a:bodyPr/>
          <a:lstStyle/>
          <a:p>
            <a:fld id="{A9248FAE-4042-5A42-A252-43E06C0FA45C}" type="datetime4">
              <a:rPr lang="de-DE" smtClean="0"/>
              <a:t>12. November 2025</a:t>
            </a:fld>
            <a:endParaRPr lang="de-DE"/>
          </a:p>
        </p:txBody>
      </p:sp>
      <p:sp>
        <p:nvSpPr>
          <p:cNvPr id="18" name="Foliennummernplatzhalter 17">
            <a:extLst>
              <a:ext uri="{FF2B5EF4-FFF2-40B4-BE49-F238E27FC236}">
                <a16:creationId xmlns:a16="http://schemas.microsoft.com/office/drawing/2014/main" id="{F5A3261C-EEB5-2F27-28AF-8D2F62561356}"/>
              </a:ext>
            </a:extLst>
          </p:cNvPr>
          <p:cNvSpPr>
            <a:spLocks noGrp="1"/>
          </p:cNvSpPr>
          <p:nvPr>
            <p:ph type="sldNum" sz="quarter" idx="46"/>
          </p:nvPr>
        </p:nvSpPr>
        <p:spPr/>
        <p:txBody>
          <a:bodyPr/>
          <a:lstStyle/>
          <a:p>
            <a:fld id="{18299E47-36AB-422A-8771-01693144F6AF}" type="slidenum">
              <a:rPr lang="de-DE" smtClean="0"/>
              <a:pPr/>
              <a:t>‹#›</a:t>
            </a:fld>
            <a:endParaRPr lang="de-DE" dirty="0"/>
          </a:p>
        </p:txBody>
      </p:sp>
      <p:sp>
        <p:nvSpPr>
          <p:cNvPr id="3" name="Bildplatzhalter 2">
            <a:extLst>
              <a:ext uri="{FF2B5EF4-FFF2-40B4-BE49-F238E27FC236}">
                <a16:creationId xmlns:a16="http://schemas.microsoft.com/office/drawing/2014/main" id="{176E8EF4-8511-8558-B70F-B3F76C8D73D7}"/>
              </a:ext>
            </a:extLst>
          </p:cNvPr>
          <p:cNvSpPr>
            <a:spLocks noGrp="1"/>
          </p:cNvSpPr>
          <p:nvPr>
            <p:ph type="pic" sz="quarter" idx="35" hasCustomPrompt="1"/>
          </p:nvPr>
        </p:nvSpPr>
        <p:spPr bwMode="gray">
          <a:xfrm>
            <a:off x="263525" y="1915815"/>
            <a:ext cx="5771515" cy="4392909"/>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4" name="Bildplatzhalter 2">
            <a:extLst>
              <a:ext uri="{FF2B5EF4-FFF2-40B4-BE49-F238E27FC236}">
                <a16:creationId xmlns:a16="http://schemas.microsoft.com/office/drawing/2014/main" id="{CF85AF23-9902-D621-417B-0657E3F3CE22}"/>
              </a:ext>
            </a:extLst>
          </p:cNvPr>
          <p:cNvSpPr>
            <a:spLocks noGrp="1"/>
          </p:cNvSpPr>
          <p:nvPr>
            <p:ph type="pic" sz="quarter" idx="37" hasCustomPrompt="1"/>
          </p:nvPr>
        </p:nvSpPr>
        <p:spPr bwMode="gray">
          <a:xfrm>
            <a:off x="6156326" y="1915815"/>
            <a:ext cx="5772150" cy="4392909"/>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6" name="Textplatzhalter 18">
            <a:extLst>
              <a:ext uri="{FF2B5EF4-FFF2-40B4-BE49-F238E27FC236}">
                <a16:creationId xmlns:a16="http://schemas.microsoft.com/office/drawing/2014/main" id="{CF413A00-6234-1459-48FF-06A037193748}"/>
              </a:ext>
            </a:extLst>
          </p:cNvPr>
          <p:cNvSpPr>
            <a:spLocks noGrp="1"/>
          </p:cNvSpPr>
          <p:nvPr>
            <p:ph type="body" sz="quarter" idx="41"/>
          </p:nvPr>
        </p:nvSpPr>
        <p:spPr>
          <a:xfrm>
            <a:off x="263525" y="1628775"/>
            <a:ext cx="3311525" cy="200025"/>
          </a:xfrm>
        </p:spPr>
        <p:txBody>
          <a:bodyPr lIns="0" tIns="0" rIns="0" bIns="0">
            <a:noAutofit/>
          </a:bodyPr>
          <a:lstStyle>
            <a:lvl1pPr>
              <a:defRPr sz="1400"/>
            </a:lvl1pPr>
          </a:lstStyle>
          <a:p>
            <a:pPr lvl="0"/>
            <a:r>
              <a:rPr lang="de-DE" dirty="0"/>
              <a:t>Mastertextformat bearbeiten</a:t>
            </a:r>
            <a:endParaRPr lang="en-US" dirty="0"/>
          </a:p>
        </p:txBody>
      </p:sp>
      <p:sp>
        <p:nvSpPr>
          <p:cNvPr id="7" name="Textplatzhalter 18">
            <a:extLst>
              <a:ext uri="{FF2B5EF4-FFF2-40B4-BE49-F238E27FC236}">
                <a16:creationId xmlns:a16="http://schemas.microsoft.com/office/drawing/2014/main" id="{ACFEE882-95EA-A477-219A-CA1D5D12DF24}"/>
              </a:ext>
            </a:extLst>
          </p:cNvPr>
          <p:cNvSpPr>
            <a:spLocks noGrp="1"/>
          </p:cNvSpPr>
          <p:nvPr>
            <p:ph type="body" sz="quarter" idx="43"/>
          </p:nvPr>
        </p:nvSpPr>
        <p:spPr>
          <a:xfrm>
            <a:off x="6156326" y="1628775"/>
            <a:ext cx="3311525" cy="200025"/>
          </a:xfrm>
        </p:spPr>
        <p:txBody>
          <a:bodyPr lIns="0" tIns="0" rIns="0" bIns="0">
            <a:noAutofit/>
          </a:bodyPr>
          <a:lstStyle>
            <a:lvl1pPr>
              <a:defRPr sz="1400"/>
            </a:lvl1pPr>
          </a:lstStyle>
          <a:p>
            <a:pPr lvl="0"/>
            <a:r>
              <a:rPr lang="de-DE" dirty="0"/>
              <a:t>Mastertextformat bearbeiten</a:t>
            </a:r>
            <a:endParaRPr lang="en-US" dirty="0"/>
          </a:p>
        </p:txBody>
      </p:sp>
      <p:pic>
        <p:nvPicPr>
          <p:cNvPr id="2" name="Grafik 1" descr="Ein Bild, das Logo, Schwarz, Screenshot, Reihe enthält.&#10;&#10;KI-generierte Inhalte können fehlerhaft sein.">
            <a:extLst>
              <a:ext uri="{FF2B5EF4-FFF2-40B4-BE49-F238E27FC236}">
                <a16:creationId xmlns:a16="http://schemas.microsoft.com/office/drawing/2014/main" id="{EDBF9F87-10E7-AD13-D4FA-24840EF52202}"/>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spTree>
    <p:extLst>
      <p:ext uri="{BB962C8B-B14F-4D97-AF65-F5344CB8AC3E}">
        <p14:creationId xmlns:p14="http://schemas.microsoft.com/office/powerpoint/2010/main" val="295795675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riple Black">
    <p:bg>
      <p:bgRef idx="1001">
        <a:schemeClr val="bg1"/>
      </p:bgRef>
    </p:bg>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C4EFCE95-68AA-AC5A-A602-B69C4BEE2794}"/>
              </a:ext>
            </a:extLst>
          </p:cNvPr>
          <p:cNvGraphicFramePr>
            <a:graphicFrameLocks noChangeAspect="1"/>
          </p:cNvGraphicFramePr>
          <p:nvPr userDrawn="1">
            <p:custDataLst>
              <p:tags r:id="rId1"/>
            </p:custDataLst>
            <p:extLst>
              <p:ext uri="{D42A27DB-BD31-4B8C-83A1-F6EECF244321}">
                <p14:modId xmlns:p14="http://schemas.microsoft.com/office/powerpoint/2010/main" val="124044438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Bildplatzhalter 2">
            <a:extLst>
              <a:ext uri="{FF2B5EF4-FFF2-40B4-BE49-F238E27FC236}">
                <a16:creationId xmlns:a16="http://schemas.microsoft.com/office/drawing/2014/main" id="{D231BE15-6FE6-CC12-11AB-DA247C02B151}"/>
              </a:ext>
            </a:extLst>
          </p:cNvPr>
          <p:cNvSpPr>
            <a:spLocks noGrp="1"/>
          </p:cNvSpPr>
          <p:nvPr>
            <p:ph type="pic" sz="quarter" idx="35" hasCustomPrompt="1"/>
          </p:nvPr>
        </p:nvSpPr>
        <p:spPr bwMode="gray">
          <a:xfrm>
            <a:off x="263525" y="1915815"/>
            <a:ext cx="3795811" cy="4392909"/>
          </a:xfrm>
          <a:prstGeom prst="rect">
            <a:avLst/>
          </a:prstGeom>
          <a:solidFill>
            <a:srgbClr val="F2F2F2"/>
          </a:solidFill>
        </p:spPr>
        <p:txBody>
          <a:bodyPr>
            <a:normAutofit/>
          </a:bodyPr>
          <a:lstStyle>
            <a:lvl1pPr>
              <a:defRPr sz="100">
                <a:solidFill>
                  <a:schemeClr val="tx1"/>
                </a:solidFill>
              </a:defRPr>
            </a:lvl1pPr>
          </a:lstStyle>
          <a:p>
            <a:r>
              <a:rPr lang="en-US" noProof="0" dirty="0"/>
              <a:t> </a:t>
            </a:r>
          </a:p>
        </p:txBody>
      </p:sp>
      <p:sp>
        <p:nvSpPr>
          <p:cNvPr id="23" name="Bildplatzhalter 2">
            <a:extLst>
              <a:ext uri="{FF2B5EF4-FFF2-40B4-BE49-F238E27FC236}">
                <a16:creationId xmlns:a16="http://schemas.microsoft.com/office/drawing/2014/main" id="{C03D9CB5-78E2-E3D9-169C-3190FC6D0A20}"/>
              </a:ext>
            </a:extLst>
          </p:cNvPr>
          <p:cNvSpPr>
            <a:spLocks noGrp="1"/>
          </p:cNvSpPr>
          <p:nvPr>
            <p:ph type="pic" sz="quarter" idx="36" hasCustomPrompt="1"/>
          </p:nvPr>
        </p:nvSpPr>
        <p:spPr bwMode="gray">
          <a:xfrm>
            <a:off x="4198094" y="1915815"/>
            <a:ext cx="3795811" cy="4392909"/>
          </a:xfrm>
          <a:prstGeom prst="rect">
            <a:avLst/>
          </a:prstGeom>
          <a:solidFill>
            <a:srgbClr val="F2F2F2"/>
          </a:solidFill>
        </p:spPr>
        <p:txBody>
          <a:bodyPr>
            <a:normAutofit/>
          </a:bodyPr>
          <a:lstStyle>
            <a:lvl1pPr>
              <a:defRPr sz="100">
                <a:solidFill>
                  <a:schemeClr val="tx1"/>
                </a:solidFill>
              </a:defRPr>
            </a:lvl1pPr>
          </a:lstStyle>
          <a:p>
            <a:r>
              <a:rPr lang="en-US" noProof="0" dirty="0"/>
              <a:t> </a:t>
            </a:r>
          </a:p>
        </p:txBody>
      </p:sp>
      <p:sp>
        <p:nvSpPr>
          <p:cNvPr id="25" name="Bildplatzhalter 2">
            <a:extLst>
              <a:ext uri="{FF2B5EF4-FFF2-40B4-BE49-F238E27FC236}">
                <a16:creationId xmlns:a16="http://schemas.microsoft.com/office/drawing/2014/main" id="{7A631414-5CF1-A8BD-BFE4-3B385F8DBE7C}"/>
              </a:ext>
            </a:extLst>
          </p:cNvPr>
          <p:cNvSpPr>
            <a:spLocks noGrp="1"/>
          </p:cNvSpPr>
          <p:nvPr>
            <p:ph type="pic" sz="quarter" idx="37" hasCustomPrompt="1"/>
          </p:nvPr>
        </p:nvSpPr>
        <p:spPr bwMode="gray">
          <a:xfrm>
            <a:off x="8132664" y="1915815"/>
            <a:ext cx="3795811" cy="4392909"/>
          </a:xfrm>
          <a:prstGeom prst="rect">
            <a:avLst/>
          </a:prstGeom>
          <a:solidFill>
            <a:srgbClr val="F2F2F2"/>
          </a:solidFill>
        </p:spPr>
        <p:txBody>
          <a:bodyPr>
            <a:normAutofit/>
          </a:bodyPr>
          <a:lstStyle>
            <a:lvl1pPr>
              <a:defRPr sz="100">
                <a:solidFill>
                  <a:schemeClr val="tx1"/>
                </a:solidFill>
              </a:defRPr>
            </a:lvl1pPr>
          </a:lstStyle>
          <a:p>
            <a:r>
              <a:rPr lang="en-US" noProof="0" dirty="0"/>
              <a:t> </a:t>
            </a:r>
          </a:p>
        </p:txBody>
      </p:sp>
      <p:sp>
        <p:nvSpPr>
          <p:cNvPr id="2" name="Textplatzhalter 18">
            <a:extLst>
              <a:ext uri="{FF2B5EF4-FFF2-40B4-BE49-F238E27FC236}">
                <a16:creationId xmlns:a16="http://schemas.microsoft.com/office/drawing/2014/main" id="{8B306C0C-10EE-5C92-BB08-911A86FE76FA}"/>
              </a:ext>
            </a:extLst>
          </p:cNvPr>
          <p:cNvSpPr>
            <a:spLocks noGrp="1"/>
          </p:cNvSpPr>
          <p:nvPr>
            <p:ph type="body" sz="quarter" idx="41"/>
          </p:nvPr>
        </p:nvSpPr>
        <p:spPr>
          <a:xfrm>
            <a:off x="263525" y="1628775"/>
            <a:ext cx="3311525" cy="200025"/>
          </a:xfrm>
        </p:spPr>
        <p:txBody>
          <a:bodyPr lIns="0" tIns="0" rIns="0" bIns="0">
            <a:noAutofit/>
          </a:bodyPr>
          <a:lstStyle>
            <a:lvl1pPr>
              <a:defRPr sz="1400">
                <a:solidFill>
                  <a:schemeClr val="tx1"/>
                </a:solidFill>
              </a:defRPr>
            </a:lvl1pPr>
          </a:lstStyle>
          <a:p>
            <a:pPr lvl="0"/>
            <a:r>
              <a:rPr lang="de-DE" dirty="0"/>
              <a:t>Mastertextformat bearbeiten</a:t>
            </a:r>
            <a:endParaRPr lang="en-US" dirty="0"/>
          </a:p>
        </p:txBody>
      </p:sp>
      <p:sp>
        <p:nvSpPr>
          <p:cNvPr id="9" name="Textplatzhalter 18">
            <a:extLst>
              <a:ext uri="{FF2B5EF4-FFF2-40B4-BE49-F238E27FC236}">
                <a16:creationId xmlns:a16="http://schemas.microsoft.com/office/drawing/2014/main" id="{E023DF0B-E6E9-6876-AC1C-F8384A0284EC}"/>
              </a:ext>
            </a:extLst>
          </p:cNvPr>
          <p:cNvSpPr>
            <a:spLocks noGrp="1"/>
          </p:cNvSpPr>
          <p:nvPr>
            <p:ph type="body" sz="quarter" idx="42"/>
          </p:nvPr>
        </p:nvSpPr>
        <p:spPr>
          <a:xfrm>
            <a:off x="4199799" y="1628775"/>
            <a:ext cx="3311525" cy="200025"/>
          </a:xfrm>
        </p:spPr>
        <p:txBody>
          <a:bodyPr lIns="0" tIns="0" rIns="0" bIns="0">
            <a:noAutofit/>
          </a:bodyPr>
          <a:lstStyle>
            <a:lvl1pPr>
              <a:defRPr sz="1400">
                <a:solidFill>
                  <a:schemeClr val="tx1"/>
                </a:solidFill>
              </a:defRPr>
            </a:lvl1pPr>
          </a:lstStyle>
          <a:p>
            <a:pPr lvl="0"/>
            <a:r>
              <a:rPr lang="de-DE" dirty="0"/>
              <a:t>Mastertextformat bearbeiten</a:t>
            </a:r>
            <a:endParaRPr lang="en-US" dirty="0"/>
          </a:p>
        </p:txBody>
      </p:sp>
      <p:sp>
        <p:nvSpPr>
          <p:cNvPr id="10" name="Textplatzhalter 18">
            <a:extLst>
              <a:ext uri="{FF2B5EF4-FFF2-40B4-BE49-F238E27FC236}">
                <a16:creationId xmlns:a16="http://schemas.microsoft.com/office/drawing/2014/main" id="{39BB8FCB-453F-3013-2143-D7C6AF01721B}"/>
              </a:ext>
            </a:extLst>
          </p:cNvPr>
          <p:cNvSpPr>
            <a:spLocks noGrp="1"/>
          </p:cNvSpPr>
          <p:nvPr>
            <p:ph type="body" sz="quarter" idx="43"/>
          </p:nvPr>
        </p:nvSpPr>
        <p:spPr>
          <a:xfrm>
            <a:off x="8118656" y="1628775"/>
            <a:ext cx="3311525" cy="200025"/>
          </a:xfrm>
        </p:spPr>
        <p:txBody>
          <a:bodyPr lIns="0" tIns="0" rIns="0" bIns="0">
            <a:noAutofit/>
          </a:bodyPr>
          <a:lstStyle>
            <a:lvl1pPr>
              <a:defRPr sz="1400">
                <a:solidFill>
                  <a:schemeClr val="tx1"/>
                </a:solidFill>
              </a:defRPr>
            </a:lvl1pPr>
          </a:lstStyle>
          <a:p>
            <a:pPr lvl="0"/>
            <a:r>
              <a:rPr lang="de-DE" dirty="0"/>
              <a:t>Mastertextformat bearbeiten</a:t>
            </a:r>
            <a:endParaRPr lang="en-US" dirty="0"/>
          </a:p>
        </p:txBody>
      </p:sp>
      <p:sp>
        <p:nvSpPr>
          <p:cNvPr id="11" name="Titel 3">
            <a:extLst>
              <a:ext uri="{FF2B5EF4-FFF2-40B4-BE49-F238E27FC236}">
                <a16:creationId xmlns:a16="http://schemas.microsoft.com/office/drawing/2014/main" id="{1A2CE861-70D3-67F7-9A15-23CED2B1A02C}"/>
              </a:ext>
            </a:extLst>
          </p:cNvPr>
          <p:cNvSpPr>
            <a:spLocks noGrp="1"/>
          </p:cNvSpPr>
          <p:nvPr>
            <p:ph type="title"/>
          </p:nvPr>
        </p:nvSpPr>
        <p:spPr>
          <a:xfrm>
            <a:off x="263525" y="601881"/>
            <a:ext cx="9021791" cy="579486"/>
          </a:xfrm>
          <a:prstGeom prst="rect">
            <a:avLst/>
          </a:prstGeom>
        </p:spPr>
        <p:txBody>
          <a:bodyPr vert="horz">
            <a:noAutofit/>
          </a:bodyPr>
          <a:lstStyle>
            <a:lvl1pPr>
              <a:defRPr baseline="0">
                <a:solidFill>
                  <a:schemeClr val="tx1"/>
                </a:solidFill>
              </a:defRPr>
            </a:lvl1pPr>
          </a:lstStyle>
          <a:p>
            <a:r>
              <a:rPr lang="de-DE" dirty="0"/>
              <a:t>Mastertitelformat bearbeiten</a:t>
            </a:r>
            <a:endParaRPr lang="en-US" dirty="0"/>
          </a:p>
        </p:txBody>
      </p:sp>
      <p:sp>
        <p:nvSpPr>
          <p:cNvPr id="5" name="Textplatzhalter 5">
            <a:extLst>
              <a:ext uri="{FF2B5EF4-FFF2-40B4-BE49-F238E27FC236}">
                <a16:creationId xmlns:a16="http://schemas.microsoft.com/office/drawing/2014/main" id="{3EF84031-9050-9898-2C58-E4EFE318BA55}"/>
              </a:ext>
            </a:extLst>
          </p:cNvPr>
          <p:cNvSpPr>
            <a:spLocks noGrp="1"/>
          </p:cNvSpPr>
          <p:nvPr>
            <p:ph type="body" sz="quarter" idx="13" hasCustomPrompt="1"/>
          </p:nvPr>
        </p:nvSpPr>
        <p:spPr>
          <a:xfrm>
            <a:off x="263526" y="269831"/>
            <a:ext cx="5727972"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sp>
        <p:nvSpPr>
          <p:cNvPr id="12" name="Datumsplatzhalter 11">
            <a:extLst>
              <a:ext uri="{FF2B5EF4-FFF2-40B4-BE49-F238E27FC236}">
                <a16:creationId xmlns:a16="http://schemas.microsoft.com/office/drawing/2014/main" id="{73FC8395-0002-662D-E7B3-B83A1DE92B06}"/>
              </a:ext>
            </a:extLst>
          </p:cNvPr>
          <p:cNvSpPr>
            <a:spLocks noGrp="1"/>
          </p:cNvSpPr>
          <p:nvPr>
            <p:ph type="dt" sz="half" idx="44"/>
          </p:nvPr>
        </p:nvSpPr>
        <p:spPr/>
        <p:txBody>
          <a:bodyPr/>
          <a:lstStyle/>
          <a:p>
            <a:fld id="{1C4CE601-B350-5047-BB82-F28C173BE469}" type="datetime4">
              <a:rPr lang="de-DE" smtClean="0"/>
              <a:t>12. November 2025</a:t>
            </a:fld>
            <a:endParaRPr lang="de-DE"/>
          </a:p>
        </p:txBody>
      </p:sp>
      <p:sp>
        <p:nvSpPr>
          <p:cNvPr id="18" name="Foliennummernplatzhalter 17">
            <a:extLst>
              <a:ext uri="{FF2B5EF4-FFF2-40B4-BE49-F238E27FC236}">
                <a16:creationId xmlns:a16="http://schemas.microsoft.com/office/drawing/2014/main" id="{F5A3261C-EEB5-2F27-28AF-8D2F62561356}"/>
              </a:ext>
            </a:extLst>
          </p:cNvPr>
          <p:cNvSpPr>
            <a:spLocks noGrp="1"/>
          </p:cNvSpPr>
          <p:nvPr>
            <p:ph type="sldNum" sz="quarter" idx="46"/>
          </p:nvPr>
        </p:nvSpPr>
        <p:spPr/>
        <p:txBody>
          <a:bodyPr/>
          <a:lstStyle/>
          <a:p>
            <a:fld id="{18299E47-36AB-422A-8771-01693144F6AF}" type="slidenum">
              <a:rPr lang="de-DE" smtClean="0"/>
              <a:pPr/>
              <a:t>‹#›</a:t>
            </a:fld>
            <a:endParaRPr lang="de-DE" dirty="0"/>
          </a:p>
        </p:txBody>
      </p:sp>
      <p:pic>
        <p:nvPicPr>
          <p:cNvPr id="3" name="Grafik 2" descr="Ein Bild, das Logo, Schwarz, Screenshot, Reihe enthält.&#10;&#10;KI-generierte Inhalte können fehlerhaft sein.">
            <a:extLst>
              <a:ext uri="{FF2B5EF4-FFF2-40B4-BE49-F238E27FC236}">
                <a16:creationId xmlns:a16="http://schemas.microsoft.com/office/drawing/2014/main" id="{6AB5A185-D6FE-50CE-9934-DDB4A7BE90B8}"/>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spTree>
    <p:extLst>
      <p:ext uri="{BB962C8B-B14F-4D97-AF65-F5344CB8AC3E}">
        <p14:creationId xmlns:p14="http://schemas.microsoft.com/office/powerpoint/2010/main" val="24951926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plit White">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FB98E4B7-F401-7164-51D1-E5CCAF2C6DC2}"/>
              </a:ext>
            </a:extLst>
          </p:cNvPr>
          <p:cNvGraphicFramePr>
            <a:graphicFrameLocks noChangeAspect="1"/>
          </p:cNvGraphicFramePr>
          <p:nvPr userDrawn="1">
            <p:custDataLst>
              <p:tags r:id="rId1"/>
            </p:custDataLst>
            <p:extLst>
              <p:ext uri="{D42A27DB-BD31-4B8C-83A1-F6EECF244321}">
                <p14:modId xmlns:p14="http://schemas.microsoft.com/office/powerpoint/2010/main" val="142719963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Bildplatzhalter 2">
            <a:extLst>
              <a:ext uri="{FF2B5EF4-FFF2-40B4-BE49-F238E27FC236}">
                <a16:creationId xmlns:a16="http://schemas.microsoft.com/office/drawing/2014/main" id="{D231BE15-6FE6-CC12-11AB-DA247C02B151}"/>
              </a:ext>
            </a:extLst>
          </p:cNvPr>
          <p:cNvSpPr>
            <a:spLocks noGrp="1"/>
          </p:cNvSpPr>
          <p:nvPr>
            <p:ph type="pic" sz="quarter" idx="35" hasCustomPrompt="1"/>
          </p:nvPr>
        </p:nvSpPr>
        <p:spPr bwMode="gray">
          <a:xfrm>
            <a:off x="263525" y="1915815"/>
            <a:ext cx="5771515" cy="4392909"/>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25" name="Bildplatzhalter 2">
            <a:extLst>
              <a:ext uri="{FF2B5EF4-FFF2-40B4-BE49-F238E27FC236}">
                <a16:creationId xmlns:a16="http://schemas.microsoft.com/office/drawing/2014/main" id="{7A631414-5CF1-A8BD-BFE4-3B385F8DBE7C}"/>
              </a:ext>
            </a:extLst>
          </p:cNvPr>
          <p:cNvSpPr>
            <a:spLocks noGrp="1"/>
          </p:cNvSpPr>
          <p:nvPr>
            <p:ph type="pic" sz="quarter" idx="37" hasCustomPrompt="1"/>
          </p:nvPr>
        </p:nvSpPr>
        <p:spPr bwMode="gray">
          <a:xfrm>
            <a:off x="6156326" y="1915815"/>
            <a:ext cx="5772150" cy="4392909"/>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2" name="Textplatzhalter 18">
            <a:extLst>
              <a:ext uri="{FF2B5EF4-FFF2-40B4-BE49-F238E27FC236}">
                <a16:creationId xmlns:a16="http://schemas.microsoft.com/office/drawing/2014/main" id="{8B306C0C-10EE-5C92-BB08-911A86FE76FA}"/>
              </a:ext>
            </a:extLst>
          </p:cNvPr>
          <p:cNvSpPr>
            <a:spLocks noGrp="1"/>
          </p:cNvSpPr>
          <p:nvPr>
            <p:ph type="body" sz="quarter" idx="41"/>
          </p:nvPr>
        </p:nvSpPr>
        <p:spPr>
          <a:xfrm>
            <a:off x="263525" y="1628775"/>
            <a:ext cx="3311525" cy="200025"/>
          </a:xfrm>
        </p:spPr>
        <p:txBody>
          <a:bodyPr lIns="0" tIns="0" rIns="0" bIns="0">
            <a:noAutofit/>
          </a:bodyPr>
          <a:lstStyle>
            <a:lvl1pPr>
              <a:defRPr sz="1400"/>
            </a:lvl1pPr>
          </a:lstStyle>
          <a:p>
            <a:pPr lvl="0"/>
            <a:r>
              <a:rPr lang="de-DE" dirty="0"/>
              <a:t>Mastertextformat bearbeiten</a:t>
            </a:r>
            <a:endParaRPr lang="en-US" dirty="0"/>
          </a:p>
        </p:txBody>
      </p:sp>
      <p:sp>
        <p:nvSpPr>
          <p:cNvPr id="10" name="Textplatzhalter 18">
            <a:extLst>
              <a:ext uri="{FF2B5EF4-FFF2-40B4-BE49-F238E27FC236}">
                <a16:creationId xmlns:a16="http://schemas.microsoft.com/office/drawing/2014/main" id="{39BB8FCB-453F-3013-2143-D7C6AF01721B}"/>
              </a:ext>
            </a:extLst>
          </p:cNvPr>
          <p:cNvSpPr>
            <a:spLocks noGrp="1"/>
          </p:cNvSpPr>
          <p:nvPr>
            <p:ph type="body" sz="quarter" idx="43"/>
          </p:nvPr>
        </p:nvSpPr>
        <p:spPr>
          <a:xfrm>
            <a:off x="6156326" y="1628775"/>
            <a:ext cx="3311525" cy="200025"/>
          </a:xfrm>
        </p:spPr>
        <p:txBody>
          <a:bodyPr lIns="0" tIns="0" rIns="0" bIns="0">
            <a:noAutofit/>
          </a:bodyPr>
          <a:lstStyle>
            <a:lvl1pPr>
              <a:defRPr sz="1400"/>
            </a:lvl1pPr>
          </a:lstStyle>
          <a:p>
            <a:pPr lvl="0"/>
            <a:r>
              <a:rPr lang="de-DE" dirty="0"/>
              <a:t>Mastertextformat bearbeiten</a:t>
            </a:r>
            <a:endParaRPr lang="en-US" dirty="0"/>
          </a:p>
        </p:txBody>
      </p:sp>
      <p:sp>
        <p:nvSpPr>
          <p:cNvPr id="12" name="Datumsplatzhalter 11">
            <a:extLst>
              <a:ext uri="{FF2B5EF4-FFF2-40B4-BE49-F238E27FC236}">
                <a16:creationId xmlns:a16="http://schemas.microsoft.com/office/drawing/2014/main" id="{EAACCAA6-8D86-C3B4-3232-0E8235B6EE3D}"/>
              </a:ext>
            </a:extLst>
          </p:cNvPr>
          <p:cNvSpPr>
            <a:spLocks noGrp="1"/>
          </p:cNvSpPr>
          <p:nvPr>
            <p:ph type="dt" sz="half" idx="44"/>
          </p:nvPr>
        </p:nvSpPr>
        <p:spPr/>
        <p:txBody>
          <a:bodyPr/>
          <a:lstStyle/>
          <a:p>
            <a:fld id="{E3374271-D47C-D843-BD7C-E52EF81AE3DB}" type="datetime4">
              <a:rPr lang="de-DE" smtClean="0"/>
              <a:t>12. November 2025</a:t>
            </a:fld>
            <a:endParaRPr lang="de-DE" dirty="0"/>
          </a:p>
        </p:txBody>
      </p:sp>
      <p:sp>
        <p:nvSpPr>
          <p:cNvPr id="14" name="Foliennummernplatzhalter 13">
            <a:extLst>
              <a:ext uri="{FF2B5EF4-FFF2-40B4-BE49-F238E27FC236}">
                <a16:creationId xmlns:a16="http://schemas.microsoft.com/office/drawing/2014/main" id="{95D5028E-143C-941D-8667-BA02B3250BF8}"/>
              </a:ext>
            </a:extLst>
          </p:cNvPr>
          <p:cNvSpPr>
            <a:spLocks noGrp="1"/>
          </p:cNvSpPr>
          <p:nvPr>
            <p:ph type="sldNum" sz="quarter" idx="46"/>
          </p:nvPr>
        </p:nvSpPr>
        <p:spPr/>
        <p:txBody>
          <a:bodyPr/>
          <a:lstStyle/>
          <a:p>
            <a:fld id="{18299E47-36AB-422A-8771-01693144F6AF}" type="slidenum">
              <a:rPr lang="en-GB" smtClean="0"/>
              <a:pPr/>
              <a:t>‹#›</a:t>
            </a:fld>
            <a:endParaRPr lang="en-GB" dirty="0"/>
          </a:p>
        </p:txBody>
      </p:sp>
      <p:pic>
        <p:nvPicPr>
          <p:cNvPr id="5" name="Grafik 4" descr="Ein Bild, das Schwarz, Screenshot, Dunkelheit, Design enthält.&#10;&#10;KI-generierte Inhalte können fehlerhaft sein.">
            <a:extLst>
              <a:ext uri="{FF2B5EF4-FFF2-40B4-BE49-F238E27FC236}">
                <a16:creationId xmlns:a16="http://schemas.microsoft.com/office/drawing/2014/main" id="{1CBDDFEA-C829-A7F1-E329-1F79410C2E2E}"/>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3200" y="0"/>
            <a:ext cx="900000" cy="900000"/>
          </a:xfrm>
          <a:prstGeom prst="rect">
            <a:avLst/>
          </a:prstGeom>
        </p:spPr>
      </p:pic>
      <p:sp>
        <p:nvSpPr>
          <p:cNvPr id="6" name="Titel 3">
            <a:extLst>
              <a:ext uri="{FF2B5EF4-FFF2-40B4-BE49-F238E27FC236}">
                <a16:creationId xmlns:a16="http://schemas.microsoft.com/office/drawing/2014/main" id="{ED91CCBF-2436-1332-ED7A-B437115B1C87}"/>
              </a:ext>
            </a:extLst>
          </p:cNvPr>
          <p:cNvSpPr>
            <a:spLocks noGrp="1"/>
          </p:cNvSpPr>
          <p:nvPr>
            <p:ph type="title"/>
          </p:nvPr>
        </p:nvSpPr>
        <p:spPr>
          <a:xfrm>
            <a:off x="263525" y="601881"/>
            <a:ext cx="9021791" cy="579486"/>
          </a:xfrm>
          <a:prstGeom prst="rect">
            <a:avLst/>
          </a:prstGeom>
        </p:spPr>
        <p:txBody>
          <a:bodyPr vert="horz"/>
          <a:lstStyle>
            <a:lvl1pPr>
              <a:defRPr baseline="0">
                <a:solidFill>
                  <a:schemeClr val="tx1"/>
                </a:solidFill>
              </a:defRPr>
            </a:lvl1pPr>
          </a:lstStyle>
          <a:p>
            <a:r>
              <a:rPr lang="de-DE" dirty="0"/>
              <a:t>Mastertitelformat bearbeiten</a:t>
            </a:r>
            <a:endParaRPr lang="en-US" dirty="0"/>
          </a:p>
        </p:txBody>
      </p:sp>
      <p:sp>
        <p:nvSpPr>
          <p:cNvPr id="7" name="Textplatzhalter 5">
            <a:extLst>
              <a:ext uri="{FF2B5EF4-FFF2-40B4-BE49-F238E27FC236}">
                <a16:creationId xmlns:a16="http://schemas.microsoft.com/office/drawing/2014/main" id="{1F35011C-AEA6-BB50-17CE-03A9EC8B9120}"/>
              </a:ext>
            </a:extLst>
          </p:cNvPr>
          <p:cNvSpPr>
            <a:spLocks noGrp="1"/>
          </p:cNvSpPr>
          <p:nvPr>
            <p:ph type="body" sz="quarter" idx="13" hasCustomPrompt="1"/>
          </p:nvPr>
        </p:nvSpPr>
        <p:spPr>
          <a:xfrm>
            <a:off x="263526" y="269831"/>
            <a:ext cx="5727972"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spTree>
    <p:extLst>
      <p:ext uri="{BB962C8B-B14F-4D97-AF65-F5344CB8AC3E}">
        <p14:creationId xmlns:p14="http://schemas.microsoft.com/office/powerpoint/2010/main" val="1426668837"/>
      </p:ext>
    </p:extLst>
  </p:cSld>
  <p:clrMapOvr>
    <a:masterClrMapping/>
  </p:clrMapOvr>
  <p:extLst>
    <p:ext uri="{DCECCB84-F9BA-43D5-87BE-67443E8EF086}">
      <p15:sldGuideLst xmlns:p15="http://schemas.microsoft.com/office/powerpoint/2012/main"/>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riple White">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0BE9881E-B614-3B50-1468-B4488AAEB908}"/>
              </a:ext>
            </a:extLst>
          </p:cNvPr>
          <p:cNvGraphicFramePr>
            <a:graphicFrameLocks noChangeAspect="1"/>
          </p:cNvGraphicFramePr>
          <p:nvPr userDrawn="1">
            <p:custDataLst>
              <p:tags r:id="rId1"/>
            </p:custDataLst>
            <p:extLst>
              <p:ext uri="{D42A27DB-BD31-4B8C-83A1-F6EECF244321}">
                <p14:modId xmlns:p14="http://schemas.microsoft.com/office/powerpoint/2010/main" val="78270475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Bildplatzhalter 2">
            <a:extLst>
              <a:ext uri="{FF2B5EF4-FFF2-40B4-BE49-F238E27FC236}">
                <a16:creationId xmlns:a16="http://schemas.microsoft.com/office/drawing/2014/main" id="{D231BE15-6FE6-CC12-11AB-DA247C02B151}"/>
              </a:ext>
            </a:extLst>
          </p:cNvPr>
          <p:cNvSpPr>
            <a:spLocks noGrp="1"/>
          </p:cNvSpPr>
          <p:nvPr>
            <p:ph type="pic" sz="quarter" idx="35" hasCustomPrompt="1"/>
          </p:nvPr>
        </p:nvSpPr>
        <p:spPr bwMode="gray">
          <a:xfrm>
            <a:off x="263525" y="1915815"/>
            <a:ext cx="3795811" cy="4392909"/>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23" name="Bildplatzhalter 2">
            <a:extLst>
              <a:ext uri="{FF2B5EF4-FFF2-40B4-BE49-F238E27FC236}">
                <a16:creationId xmlns:a16="http://schemas.microsoft.com/office/drawing/2014/main" id="{C03D9CB5-78E2-E3D9-169C-3190FC6D0A20}"/>
              </a:ext>
            </a:extLst>
          </p:cNvPr>
          <p:cNvSpPr>
            <a:spLocks noGrp="1"/>
          </p:cNvSpPr>
          <p:nvPr>
            <p:ph type="pic" sz="quarter" idx="36" hasCustomPrompt="1"/>
          </p:nvPr>
        </p:nvSpPr>
        <p:spPr bwMode="gray">
          <a:xfrm>
            <a:off x="4198094" y="1915815"/>
            <a:ext cx="3795811" cy="4392909"/>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25" name="Bildplatzhalter 2">
            <a:extLst>
              <a:ext uri="{FF2B5EF4-FFF2-40B4-BE49-F238E27FC236}">
                <a16:creationId xmlns:a16="http://schemas.microsoft.com/office/drawing/2014/main" id="{7A631414-5CF1-A8BD-BFE4-3B385F8DBE7C}"/>
              </a:ext>
            </a:extLst>
          </p:cNvPr>
          <p:cNvSpPr>
            <a:spLocks noGrp="1"/>
          </p:cNvSpPr>
          <p:nvPr>
            <p:ph type="pic" sz="quarter" idx="37" hasCustomPrompt="1"/>
          </p:nvPr>
        </p:nvSpPr>
        <p:spPr bwMode="gray">
          <a:xfrm>
            <a:off x="8132664" y="1915815"/>
            <a:ext cx="3795811" cy="4392909"/>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2" name="Textplatzhalter 18">
            <a:extLst>
              <a:ext uri="{FF2B5EF4-FFF2-40B4-BE49-F238E27FC236}">
                <a16:creationId xmlns:a16="http://schemas.microsoft.com/office/drawing/2014/main" id="{8B306C0C-10EE-5C92-BB08-911A86FE76FA}"/>
              </a:ext>
            </a:extLst>
          </p:cNvPr>
          <p:cNvSpPr>
            <a:spLocks noGrp="1"/>
          </p:cNvSpPr>
          <p:nvPr>
            <p:ph type="body" sz="quarter" idx="41"/>
          </p:nvPr>
        </p:nvSpPr>
        <p:spPr>
          <a:xfrm>
            <a:off x="263525" y="1628775"/>
            <a:ext cx="3311525" cy="200025"/>
          </a:xfrm>
        </p:spPr>
        <p:txBody>
          <a:bodyPr lIns="0" tIns="0" rIns="0" bIns="0">
            <a:noAutofit/>
          </a:bodyPr>
          <a:lstStyle>
            <a:lvl1pPr>
              <a:defRPr sz="1400"/>
            </a:lvl1pPr>
          </a:lstStyle>
          <a:p>
            <a:pPr lvl="0"/>
            <a:r>
              <a:rPr lang="de-DE" dirty="0"/>
              <a:t>Mastertextformat bearbeiten</a:t>
            </a:r>
            <a:endParaRPr lang="en-US" dirty="0"/>
          </a:p>
        </p:txBody>
      </p:sp>
      <p:sp>
        <p:nvSpPr>
          <p:cNvPr id="9" name="Textplatzhalter 18">
            <a:extLst>
              <a:ext uri="{FF2B5EF4-FFF2-40B4-BE49-F238E27FC236}">
                <a16:creationId xmlns:a16="http://schemas.microsoft.com/office/drawing/2014/main" id="{E023DF0B-E6E9-6876-AC1C-F8384A0284EC}"/>
              </a:ext>
            </a:extLst>
          </p:cNvPr>
          <p:cNvSpPr>
            <a:spLocks noGrp="1"/>
          </p:cNvSpPr>
          <p:nvPr>
            <p:ph type="body" sz="quarter" idx="42"/>
          </p:nvPr>
        </p:nvSpPr>
        <p:spPr>
          <a:xfrm>
            <a:off x="4199799" y="1628775"/>
            <a:ext cx="3311525" cy="200025"/>
          </a:xfrm>
        </p:spPr>
        <p:txBody>
          <a:bodyPr lIns="0" tIns="0" rIns="0" bIns="0">
            <a:noAutofit/>
          </a:bodyPr>
          <a:lstStyle>
            <a:lvl1pPr>
              <a:defRPr sz="1400"/>
            </a:lvl1pPr>
          </a:lstStyle>
          <a:p>
            <a:pPr lvl="0"/>
            <a:r>
              <a:rPr lang="de-DE" dirty="0"/>
              <a:t>Mastertextformat bearbeiten</a:t>
            </a:r>
            <a:endParaRPr lang="en-US" dirty="0"/>
          </a:p>
        </p:txBody>
      </p:sp>
      <p:sp>
        <p:nvSpPr>
          <p:cNvPr id="10" name="Textplatzhalter 18">
            <a:extLst>
              <a:ext uri="{FF2B5EF4-FFF2-40B4-BE49-F238E27FC236}">
                <a16:creationId xmlns:a16="http://schemas.microsoft.com/office/drawing/2014/main" id="{39BB8FCB-453F-3013-2143-D7C6AF01721B}"/>
              </a:ext>
            </a:extLst>
          </p:cNvPr>
          <p:cNvSpPr>
            <a:spLocks noGrp="1"/>
          </p:cNvSpPr>
          <p:nvPr>
            <p:ph type="body" sz="quarter" idx="43"/>
          </p:nvPr>
        </p:nvSpPr>
        <p:spPr>
          <a:xfrm>
            <a:off x="8118656" y="1628775"/>
            <a:ext cx="3311525" cy="200025"/>
          </a:xfrm>
        </p:spPr>
        <p:txBody>
          <a:bodyPr lIns="0" tIns="0" rIns="0" bIns="0">
            <a:noAutofit/>
          </a:bodyPr>
          <a:lstStyle>
            <a:lvl1pPr>
              <a:defRPr sz="1400"/>
            </a:lvl1pPr>
          </a:lstStyle>
          <a:p>
            <a:pPr lvl="0"/>
            <a:r>
              <a:rPr lang="de-DE" dirty="0"/>
              <a:t>Mastertextformat bearbeiten</a:t>
            </a:r>
            <a:endParaRPr lang="en-US" dirty="0"/>
          </a:p>
        </p:txBody>
      </p:sp>
      <p:sp>
        <p:nvSpPr>
          <p:cNvPr id="12" name="Datumsplatzhalter 11">
            <a:extLst>
              <a:ext uri="{FF2B5EF4-FFF2-40B4-BE49-F238E27FC236}">
                <a16:creationId xmlns:a16="http://schemas.microsoft.com/office/drawing/2014/main" id="{EAACCAA6-8D86-C3B4-3232-0E8235B6EE3D}"/>
              </a:ext>
            </a:extLst>
          </p:cNvPr>
          <p:cNvSpPr>
            <a:spLocks noGrp="1"/>
          </p:cNvSpPr>
          <p:nvPr>
            <p:ph type="dt" sz="half" idx="44"/>
          </p:nvPr>
        </p:nvSpPr>
        <p:spPr/>
        <p:txBody>
          <a:bodyPr/>
          <a:lstStyle/>
          <a:p>
            <a:fld id="{1C3F8C37-7DC3-B542-867C-41E560900A58}" type="datetime4">
              <a:rPr lang="de-DE" smtClean="0"/>
              <a:t>12. November 2025</a:t>
            </a:fld>
            <a:endParaRPr lang="de-DE" dirty="0"/>
          </a:p>
        </p:txBody>
      </p:sp>
      <p:sp>
        <p:nvSpPr>
          <p:cNvPr id="14" name="Foliennummernplatzhalter 13">
            <a:extLst>
              <a:ext uri="{FF2B5EF4-FFF2-40B4-BE49-F238E27FC236}">
                <a16:creationId xmlns:a16="http://schemas.microsoft.com/office/drawing/2014/main" id="{95D5028E-143C-941D-8667-BA02B3250BF8}"/>
              </a:ext>
            </a:extLst>
          </p:cNvPr>
          <p:cNvSpPr>
            <a:spLocks noGrp="1"/>
          </p:cNvSpPr>
          <p:nvPr>
            <p:ph type="sldNum" sz="quarter" idx="46"/>
          </p:nvPr>
        </p:nvSpPr>
        <p:spPr/>
        <p:txBody>
          <a:bodyPr/>
          <a:lstStyle/>
          <a:p>
            <a:fld id="{18299E47-36AB-422A-8771-01693144F6AF}" type="slidenum">
              <a:rPr lang="en-GB" smtClean="0"/>
              <a:pPr/>
              <a:t>‹#›</a:t>
            </a:fld>
            <a:endParaRPr lang="en-GB" dirty="0"/>
          </a:p>
        </p:txBody>
      </p:sp>
      <p:sp>
        <p:nvSpPr>
          <p:cNvPr id="3" name="Textplatzhalter 5">
            <a:extLst>
              <a:ext uri="{FF2B5EF4-FFF2-40B4-BE49-F238E27FC236}">
                <a16:creationId xmlns:a16="http://schemas.microsoft.com/office/drawing/2014/main" id="{52D7CCBD-6187-6B94-31EA-C4C9394C0D97}"/>
              </a:ext>
            </a:extLst>
          </p:cNvPr>
          <p:cNvSpPr>
            <a:spLocks noGrp="1"/>
          </p:cNvSpPr>
          <p:nvPr>
            <p:ph type="body" sz="quarter" idx="13" hasCustomPrompt="1"/>
          </p:nvPr>
        </p:nvSpPr>
        <p:spPr>
          <a:xfrm>
            <a:off x="263526" y="269831"/>
            <a:ext cx="3311524"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sp>
        <p:nvSpPr>
          <p:cNvPr id="5" name="Titel 3">
            <a:extLst>
              <a:ext uri="{FF2B5EF4-FFF2-40B4-BE49-F238E27FC236}">
                <a16:creationId xmlns:a16="http://schemas.microsoft.com/office/drawing/2014/main" id="{13D9D9BE-D06F-9AE9-7B0F-C13391BB4DEC}"/>
              </a:ext>
            </a:extLst>
          </p:cNvPr>
          <p:cNvSpPr>
            <a:spLocks noGrp="1"/>
          </p:cNvSpPr>
          <p:nvPr>
            <p:ph type="title"/>
          </p:nvPr>
        </p:nvSpPr>
        <p:spPr>
          <a:xfrm>
            <a:off x="263525" y="601881"/>
            <a:ext cx="9021791" cy="408401"/>
          </a:xfrm>
          <a:prstGeom prst="rect">
            <a:avLst/>
          </a:prstGeom>
        </p:spPr>
        <p:txBody>
          <a:bodyPr vert="horz"/>
          <a:lstStyle>
            <a:lvl1pPr>
              <a:defRPr baseline="0">
                <a:solidFill>
                  <a:schemeClr val="tx1"/>
                </a:solidFill>
              </a:defRPr>
            </a:lvl1pPr>
          </a:lstStyle>
          <a:p>
            <a:r>
              <a:rPr lang="de-DE" dirty="0"/>
              <a:t>Mastertitelformat bearbeiten</a:t>
            </a:r>
            <a:endParaRPr lang="en-US" dirty="0"/>
          </a:p>
        </p:txBody>
      </p:sp>
      <p:pic>
        <p:nvPicPr>
          <p:cNvPr id="4" name="Grafik 3" descr="Ein Bild, das Schwarz, Screenshot, Dunkelheit, Design enthält.&#10;&#10;KI-generierte Inhalte können fehlerhaft sein.">
            <a:extLst>
              <a:ext uri="{FF2B5EF4-FFF2-40B4-BE49-F238E27FC236}">
                <a16:creationId xmlns:a16="http://schemas.microsoft.com/office/drawing/2014/main" id="{7F105DEA-889E-A049-5806-F7FD1855EDC6}"/>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3200" y="0"/>
            <a:ext cx="900000" cy="900000"/>
          </a:xfrm>
          <a:prstGeom prst="rect">
            <a:avLst/>
          </a:prstGeom>
        </p:spPr>
      </p:pic>
    </p:spTree>
    <p:extLst>
      <p:ext uri="{BB962C8B-B14F-4D97-AF65-F5344CB8AC3E}">
        <p14:creationId xmlns:p14="http://schemas.microsoft.com/office/powerpoint/2010/main" val="2218159191"/>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Quad White">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D8AD432F-E30A-2801-AAB5-CEF3E16B8632}"/>
              </a:ext>
            </a:extLst>
          </p:cNvPr>
          <p:cNvGraphicFramePr>
            <a:graphicFrameLocks noChangeAspect="1"/>
          </p:cNvGraphicFramePr>
          <p:nvPr userDrawn="1">
            <p:custDataLst>
              <p:tags r:id="rId1"/>
            </p:custDataLst>
            <p:extLst>
              <p:ext uri="{D42A27DB-BD31-4B8C-83A1-F6EECF244321}">
                <p14:modId xmlns:p14="http://schemas.microsoft.com/office/powerpoint/2010/main" val="303033575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Bildplatzhalter 2">
            <a:extLst>
              <a:ext uri="{FF2B5EF4-FFF2-40B4-BE49-F238E27FC236}">
                <a16:creationId xmlns:a16="http://schemas.microsoft.com/office/drawing/2014/main" id="{D231BE15-6FE6-CC12-11AB-DA247C02B151}"/>
              </a:ext>
            </a:extLst>
          </p:cNvPr>
          <p:cNvSpPr>
            <a:spLocks noGrp="1"/>
          </p:cNvSpPr>
          <p:nvPr>
            <p:ph type="pic" sz="quarter" idx="35" hasCustomPrompt="1"/>
          </p:nvPr>
        </p:nvSpPr>
        <p:spPr bwMode="gray">
          <a:xfrm>
            <a:off x="263526" y="1915815"/>
            <a:ext cx="2828018" cy="4392909"/>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2" name="Textplatzhalter 18">
            <a:extLst>
              <a:ext uri="{FF2B5EF4-FFF2-40B4-BE49-F238E27FC236}">
                <a16:creationId xmlns:a16="http://schemas.microsoft.com/office/drawing/2014/main" id="{8B306C0C-10EE-5C92-BB08-911A86FE76FA}"/>
              </a:ext>
            </a:extLst>
          </p:cNvPr>
          <p:cNvSpPr>
            <a:spLocks noGrp="1"/>
          </p:cNvSpPr>
          <p:nvPr>
            <p:ph type="body" sz="quarter" idx="41"/>
          </p:nvPr>
        </p:nvSpPr>
        <p:spPr>
          <a:xfrm>
            <a:off x="263525" y="1628775"/>
            <a:ext cx="2828019" cy="200025"/>
          </a:xfrm>
        </p:spPr>
        <p:txBody>
          <a:bodyPr lIns="0" tIns="0" rIns="0" bIns="0">
            <a:noAutofit/>
          </a:bodyPr>
          <a:lstStyle>
            <a:lvl1pPr>
              <a:defRPr sz="1400"/>
            </a:lvl1pPr>
          </a:lstStyle>
          <a:p>
            <a:pPr lvl="0"/>
            <a:r>
              <a:rPr lang="de-DE" dirty="0"/>
              <a:t>Mastertextformat bearbeiten</a:t>
            </a:r>
            <a:endParaRPr lang="en-US" dirty="0"/>
          </a:p>
        </p:txBody>
      </p:sp>
      <p:sp>
        <p:nvSpPr>
          <p:cNvPr id="11" name="Bildplatzhalter 2">
            <a:extLst>
              <a:ext uri="{FF2B5EF4-FFF2-40B4-BE49-F238E27FC236}">
                <a16:creationId xmlns:a16="http://schemas.microsoft.com/office/drawing/2014/main" id="{893D174C-C0FB-9D7F-8F3A-6B7AA5B7A8AD}"/>
              </a:ext>
            </a:extLst>
          </p:cNvPr>
          <p:cNvSpPr>
            <a:spLocks noGrp="1"/>
          </p:cNvSpPr>
          <p:nvPr>
            <p:ph type="pic" sz="quarter" idx="44" hasCustomPrompt="1"/>
          </p:nvPr>
        </p:nvSpPr>
        <p:spPr bwMode="gray">
          <a:xfrm>
            <a:off x="3209926" y="1915815"/>
            <a:ext cx="2828018" cy="4392909"/>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12" name="Bildplatzhalter 2">
            <a:extLst>
              <a:ext uri="{FF2B5EF4-FFF2-40B4-BE49-F238E27FC236}">
                <a16:creationId xmlns:a16="http://schemas.microsoft.com/office/drawing/2014/main" id="{8149709A-CCFA-A2EA-945F-CE3F983A3393}"/>
              </a:ext>
            </a:extLst>
          </p:cNvPr>
          <p:cNvSpPr>
            <a:spLocks noGrp="1"/>
          </p:cNvSpPr>
          <p:nvPr>
            <p:ph type="pic" sz="quarter" idx="45" hasCustomPrompt="1"/>
          </p:nvPr>
        </p:nvSpPr>
        <p:spPr bwMode="gray">
          <a:xfrm>
            <a:off x="6156326" y="1915815"/>
            <a:ext cx="2828018" cy="4392909"/>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13" name="Bildplatzhalter 2">
            <a:extLst>
              <a:ext uri="{FF2B5EF4-FFF2-40B4-BE49-F238E27FC236}">
                <a16:creationId xmlns:a16="http://schemas.microsoft.com/office/drawing/2014/main" id="{A137BB63-222B-D48C-A01C-6F8214AEC49C}"/>
              </a:ext>
            </a:extLst>
          </p:cNvPr>
          <p:cNvSpPr>
            <a:spLocks noGrp="1"/>
          </p:cNvSpPr>
          <p:nvPr>
            <p:ph type="pic" sz="quarter" idx="46" hasCustomPrompt="1"/>
          </p:nvPr>
        </p:nvSpPr>
        <p:spPr bwMode="gray">
          <a:xfrm>
            <a:off x="9102726" y="1915815"/>
            <a:ext cx="2828018" cy="4392909"/>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14" name="Textplatzhalter 18">
            <a:extLst>
              <a:ext uri="{FF2B5EF4-FFF2-40B4-BE49-F238E27FC236}">
                <a16:creationId xmlns:a16="http://schemas.microsoft.com/office/drawing/2014/main" id="{105A5F22-B7C4-DDD8-3253-6013968240A4}"/>
              </a:ext>
            </a:extLst>
          </p:cNvPr>
          <p:cNvSpPr>
            <a:spLocks noGrp="1"/>
          </p:cNvSpPr>
          <p:nvPr>
            <p:ph type="body" sz="quarter" idx="47"/>
          </p:nvPr>
        </p:nvSpPr>
        <p:spPr>
          <a:xfrm>
            <a:off x="3207022" y="1628775"/>
            <a:ext cx="2828019" cy="200025"/>
          </a:xfrm>
        </p:spPr>
        <p:txBody>
          <a:bodyPr lIns="0" tIns="0" rIns="0" bIns="0">
            <a:noAutofit/>
          </a:bodyPr>
          <a:lstStyle>
            <a:lvl1pPr>
              <a:defRPr sz="1400"/>
            </a:lvl1pPr>
          </a:lstStyle>
          <a:p>
            <a:pPr lvl="0"/>
            <a:r>
              <a:rPr lang="de-DE" dirty="0"/>
              <a:t>Mastertextformat bearbeiten</a:t>
            </a:r>
            <a:endParaRPr lang="en-US" dirty="0"/>
          </a:p>
        </p:txBody>
      </p:sp>
      <p:sp>
        <p:nvSpPr>
          <p:cNvPr id="15" name="Textplatzhalter 18">
            <a:extLst>
              <a:ext uri="{FF2B5EF4-FFF2-40B4-BE49-F238E27FC236}">
                <a16:creationId xmlns:a16="http://schemas.microsoft.com/office/drawing/2014/main" id="{919A8D5B-9DD7-8704-969D-432637EB5D0F}"/>
              </a:ext>
            </a:extLst>
          </p:cNvPr>
          <p:cNvSpPr>
            <a:spLocks noGrp="1"/>
          </p:cNvSpPr>
          <p:nvPr>
            <p:ph type="body" sz="quarter" idx="48"/>
          </p:nvPr>
        </p:nvSpPr>
        <p:spPr>
          <a:xfrm>
            <a:off x="6150519" y="1628775"/>
            <a:ext cx="2828019" cy="200025"/>
          </a:xfrm>
        </p:spPr>
        <p:txBody>
          <a:bodyPr lIns="0" tIns="0" rIns="0" bIns="0">
            <a:noAutofit/>
          </a:bodyPr>
          <a:lstStyle>
            <a:lvl1pPr>
              <a:defRPr sz="1400"/>
            </a:lvl1pPr>
          </a:lstStyle>
          <a:p>
            <a:pPr lvl="0"/>
            <a:r>
              <a:rPr lang="de-DE" dirty="0"/>
              <a:t>Mastertextformat bearbeiten</a:t>
            </a:r>
            <a:endParaRPr lang="en-US" dirty="0"/>
          </a:p>
        </p:txBody>
      </p:sp>
      <p:sp>
        <p:nvSpPr>
          <p:cNvPr id="16" name="Textplatzhalter 18">
            <a:extLst>
              <a:ext uri="{FF2B5EF4-FFF2-40B4-BE49-F238E27FC236}">
                <a16:creationId xmlns:a16="http://schemas.microsoft.com/office/drawing/2014/main" id="{FAD55A32-D37C-028C-96B8-CBEE56362464}"/>
              </a:ext>
            </a:extLst>
          </p:cNvPr>
          <p:cNvSpPr>
            <a:spLocks noGrp="1"/>
          </p:cNvSpPr>
          <p:nvPr>
            <p:ph type="body" sz="quarter" idx="49"/>
          </p:nvPr>
        </p:nvSpPr>
        <p:spPr>
          <a:xfrm>
            <a:off x="9094016" y="1628775"/>
            <a:ext cx="2828019" cy="200025"/>
          </a:xfrm>
        </p:spPr>
        <p:txBody>
          <a:bodyPr lIns="0" tIns="0" rIns="0" bIns="0">
            <a:noAutofit/>
          </a:bodyPr>
          <a:lstStyle>
            <a:lvl1pPr>
              <a:defRPr sz="1400"/>
            </a:lvl1pPr>
          </a:lstStyle>
          <a:p>
            <a:pPr lvl="0"/>
            <a:r>
              <a:rPr lang="de-DE" dirty="0"/>
              <a:t>Mastertextformat bearbeiten</a:t>
            </a:r>
            <a:endParaRPr lang="en-US" dirty="0"/>
          </a:p>
        </p:txBody>
      </p:sp>
      <p:sp>
        <p:nvSpPr>
          <p:cNvPr id="18" name="Datumsplatzhalter 17">
            <a:extLst>
              <a:ext uri="{FF2B5EF4-FFF2-40B4-BE49-F238E27FC236}">
                <a16:creationId xmlns:a16="http://schemas.microsoft.com/office/drawing/2014/main" id="{20FDCD62-F6F9-CB13-49B6-6970BF200656}"/>
              </a:ext>
            </a:extLst>
          </p:cNvPr>
          <p:cNvSpPr>
            <a:spLocks noGrp="1"/>
          </p:cNvSpPr>
          <p:nvPr>
            <p:ph type="dt" sz="half" idx="50"/>
          </p:nvPr>
        </p:nvSpPr>
        <p:spPr/>
        <p:txBody>
          <a:bodyPr/>
          <a:lstStyle/>
          <a:p>
            <a:fld id="{A23D3F80-0303-194A-A4D7-3600CEA9FF9C}" type="datetime4">
              <a:rPr lang="de-DE" smtClean="0"/>
              <a:t>12. November 2025</a:t>
            </a:fld>
            <a:endParaRPr lang="de-DE" dirty="0"/>
          </a:p>
        </p:txBody>
      </p:sp>
      <p:sp>
        <p:nvSpPr>
          <p:cNvPr id="27" name="Foliennummernplatzhalter 26">
            <a:extLst>
              <a:ext uri="{FF2B5EF4-FFF2-40B4-BE49-F238E27FC236}">
                <a16:creationId xmlns:a16="http://schemas.microsoft.com/office/drawing/2014/main" id="{124E2DA0-DAFD-986F-9052-5D75AAF0B394}"/>
              </a:ext>
            </a:extLst>
          </p:cNvPr>
          <p:cNvSpPr>
            <a:spLocks noGrp="1"/>
          </p:cNvSpPr>
          <p:nvPr>
            <p:ph type="sldNum" sz="quarter" idx="52"/>
          </p:nvPr>
        </p:nvSpPr>
        <p:spPr/>
        <p:txBody>
          <a:bodyPr/>
          <a:lstStyle/>
          <a:p>
            <a:fld id="{18299E47-36AB-422A-8771-01693144F6AF}" type="slidenum">
              <a:rPr lang="en-GB" smtClean="0"/>
              <a:pPr/>
              <a:t>‹#›</a:t>
            </a:fld>
            <a:endParaRPr lang="en-GB" dirty="0"/>
          </a:p>
        </p:txBody>
      </p:sp>
      <p:sp>
        <p:nvSpPr>
          <p:cNvPr id="5" name="Textplatzhalter 5">
            <a:extLst>
              <a:ext uri="{FF2B5EF4-FFF2-40B4-BE49-F238E27FC236}">
                <a16:creationId xmlns:a16="http://schemas.microsoft.com/office/drawing/2014/main" id="{10640F94-538E-8CB1-3445-52DF7EE423A2}"/>
              </a:ext>
            </a:extLst>
          </p:cNvPr>
          <p:cNvSpPr>
            <a:spLocks noGrp="1"/>
          </p:cNvSpPr>
          <p:nvPr>
            <p:ph type="body" sz="quarter" idx="13" hasCustomPrompt="1"/>
          </p:nvPr>
        </p:nvSpPr>
        <p:spPr>
          <a:xfrm>
            <a:off x="263526" y="269831"/>
            <a:ext cx="3311524"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sp>
        <p:nvSpPr>
          <p:cNvPr id="3" name="Titel 3">
            <a:extLst>
              <a:ext uri="{FF2B5EF4-FFF2-40B4-BE49-F238E27FC236}">
                <a16:creationId xmlns:a16="http://schemas.microsoft.com/office/drawing/2014/main" id="{464E75C0-DD54-A8FB-F16F-FC1A02501F31}"/>
              </a:ext>
            </a:extLst>
          </p:cNvPr>
          <p:cNvSpPr>
            <a:spLocks noGrp="1"/>
          </p:cNvSpPr>
          <p:nvPr>
            <p:ph type="title"/>
          </p:nvPr>
        </p:nvSpPr>
        <p:spPr>
          <a:xfrm>
            <a:off x="263525" y="601881"/>
            <a:ext cx="9021791" cy="408401"/>
          </a:xfrm>
          <a:prstGeom prst="rect">
            <a:avLst/>
          </a:prstGeom>
        </p:spPr>
        <p:txBody>
          <a:bodyPr vert="horz"/>
          <a:lstStyle>
            <a:lvl1pPr>
              <a:defRPr baseline="0">
                <a:solidFill>
                  <a:schemeClr val="tx1"/>
                </a:solidFill>
              </a:defRPr>
            </a:lvl1pPr>
          </a:lstStyle>
          <a:p>
            <a:r>
              <a:rPr lang="de-DE" dirty="0"/>
              <a:t>Mastertitelformat bearbeiten</a:t>
            </a:r>
            <a:endParaRPr lang="en-US" dirty="0"/>
          </a:p>
        </p:txBody>
      </p:sp>
      <p:pic>
        <p:nvPicPr>
          <p:cNvPr id="4" name="Grafik 3" descr="Ein Bild, das Schwarz, Screenshot, Dunkelheit, Design enthält.&#10;&#10;KI-generierte Inhalte können fehlerhaft sein.">
            <a:extLst>
              <a:ext uri="{FF2B5EF4-FFF2-40B4-BE49-F238E27FC236}">
                <a16:creationId xmlns:a16="http://schemas.microsoft.com/office/drawing/2014/main" id="{88F4D87E-5919-CA96-63E2-C583FE6F4672}"/>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3200" y="0"/>
            <a:ext cx="900000" cy="900000"/>
          </a:xfrm>
          <a:prstGeom prst="rect">
            <a:avLst/>
          </a:prstGeom>
        </p:spPr>
      </p:pic>
    </p:spTree>
    <p:extLst>
      <p:ext uri="{BB962C8B-B14F-4D97-AF65-F5344CB8AC3E}">
        <p14:creationId xmlns:p14="http://schemas.microsoft.com/office/powerpoint/2010/main" val="2339854144"/>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 Split mit Text | white | 2">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D71E9AC8-EE7F-EABC-BA46-82D34EF20627}"/>
              </a:ext>
            </a:extLst>
          </p:cNvPr>
          <p:cNvGraphicFramePr>
            <a:graphicFrameLocks noChangeAspect="1"/>
          </p:cNvGraphicFramePr>
          <p:nvPr userDrawn="1">
            <p:custDataLst>
              <p:tags r:id="rId1"/>
            </p:custDataLst>
            <p:extLst>
              <p:ext uri="{D42A27DB-BD31-4B8C-83A1-F6EECF244321}">
                <p14:modId xmlns:p14="http://schemas.microsoft.com/office/powerpoint/2010/main" val="124243178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6" name="Bildplatzhalter 2">
            <a:extLst>
              <a:ext uri="{FF2B5EF4-FFF2-40B4-BE49-F238E27FC236}">
                <a16:creationId xmlns:a16="http://schemas.microsoft.com/office/drawing/2014/main" id="{B5052CB4-3F8F-0E17-42F2-81A353B5C9BB}"/>
              </a:ext>
            </a:extLst>
          </p:cNvPr>
          <p:cNvSpPr>
            <a:spLocks noGrp="1"/>
          </p:cNvSpPr>
          <p:nvPr>
            <p:ph type="pic" sz="quarter" idx="39" hasCustomPrompt="1"/>
          </p:nvPr>
        </p:nvSpPr>
        <p:spPr bwMode="gray">
          <a:xfrm>
            <a:off x="7986714" y="0"/>
            <a:ext cx="4205286" cy="3394800"/>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15" name="Bildplatzhalter 2">
            <a:extLst>
              <a:ext uri="{FF2B5EF4-FFF2-40B4-BE49-F238E27FC236}">
                <a16:creationId xmlns:a16="http://schemas.microsoft.com/office/drawing/2014/main" id="{E0167935-3CC9-EDB0-1545-EAA9644B475E}"/>
              </a:ext>
            </a:extLst>
          </p:cNvPr>
          <p:cNvSpPr>
            <a:spLocks noGrp="1"/>
          </p:cNvSpPr>
          <p:nvPr>
            <p:ph type="pic" sz="quarter" idx="35" hasCustomPrompt="1"/>
          </p:nvPr>
        </p:nvSpPr>
        <p:spPr bwMode="gray">
          <a:xfrm>
            <a:off x="3719514" y="0"/>
            <a:ext cx="4201200" cy="3394800"/>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17" name="Bildplatzhalter 2">
            <a:extLst>
              <a:ext uri="{FF2B5EF4-FFF2-40B4-BE49-F238E27FC236}">
                <a16:creationId xmlns:a16="http://schemas.microsoft.com/office/drawing/2014/main" id="{9751C81A-8D48-7040-1638-BD3EC0728E10}"/>
              </a:ext>
            </a:extLst>
          </p:cNvPr>
          <p:cNvSpPr>
            <a:spLocks noGrp="1"/>
          </p:cNvSpPr>
          <p:nvPr>
            <p:ph type="pic" sz="quarter" idx="40" hasCustomPrompt="1"/>
          </p:nvPr>
        </p:nvSpPr>
        <p:spPr bwMode="gray">
          <a:xfrm>
            <a:off x="3719514" y="3461656"/>
            <a:ext cx="4201200" cy="3396344"/>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18" name="Bildplatzhalter 2">
            <a:extLst>
              <a:ext uri="{FF2B5EF4-FFF2-40B4-BE49-F238E27FC236}">
                <a16:creationId xmlns:a16="http://schemas.microsoft.com/office/drawing/2014/main" id="{B686591F-3C7A-6ACC-4CF8-B84E75B7C617}"/>
              </a:ext>
            </a:extLst>
          </p:cNvPr>
          <p:cNvSpPr>
            <a:spLocks noGrp="1"/>
          </p:cNvSpPr>
          <p:nvPr>
            <p:ph type="pic" sz="quarter" idx="41" hasCustomPrompt="1"/>
          </p:nvPr>
        </p:nvSpPr>
        <p:spPr bwMode="gray">
          <a:xfrm>
            <a:off x="7986714" y="3461656"/>
            <a:ext cx="4205286" cy="3396343"/>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platzhalter 18">
            <a:extLst>
              <a:ext uri="{FF2B5EF4-FFF2-40B4-BE49-F238E27FC236}">
                <a16:creationId xmlns:a16="http://schemas.microsoft.com/office/drawing/2014/main" id="{4776B309-1593-3926-1302-394D961878D0}"/>
              </a:ext>
            </a:extLst>
          </p:cNvPr>
          <p:cNvSpPr>
            <a:spLocks noGrp="1"/>
          </p:cNvSpPr>
          <p:nvPr>
            <p:ph type="body" sz="quarter" idx="32"/>
          </p:nvPr>
        </p:nvSpPr>
        <p:spPr>
          <a:xfrm>
            <a:off x="263525" y="1628775"/>
            <a:ext cx="3311525" cy="4679949"/>
          </a:xfrm>
        </p:spPr>
        <p:txBody>
          <a:bodyPr lIns="0" tIns="0" rIns="0" bIns="0">
            <a:noAutofit/>
          </a:bodyPr>
          <a:lstStyle>
            <a:lvl1pPr>
              <a:lnSpc>
                <a:spcPct val="110000"/>
              </a:lnSpc>
              <a:defRPr sz="1400" baseline="0"/>
            </a:lvl1pPr>
          </a:lstStyle>
          <a:p>
            <a:pPr lvl="0"/>
            <a:r>
              <a:rPr lang="de-DE" dirty="0"/>
              <a:t>Mastertextformat bearbeiten</a:t>
            </a:r>
            <a:endParaRPr lang="en-US" dirty="0"/>
          </a:p>
        </p:txBody>
      </p:sp>
      <p:sp>
        <p:nvSpPr>
          <p:cNvPr id="2" name="Datumsplatzhalter 1">
            <a:extLst>
              <a:ext uri="{FF2B5EF4-FFF2-40B4-BE49-F238E27FC236}">
                <a16:creationId xmlns:a16="http://schemas.microsoft.com/office/drawing/2014/main" id="{17AEB9ED-1C87-4529-D550-6773E3E5AD6B}"/>
              </a:ext>
            </a:extLst>
          </p:cNvPr>
          <p:cNvSpPr>
            <a:spLocks noGrp="1"/>
          </p:cNvSpPr>
          <p:nvPr>
            <p:ph type="dt" sz="half" idx="36"/>
          </p:nvPr>
        </p:nvSpPr>
        <p:spPr/>
        <p:txBody>
          <a:bodyPr/>
          <a:lstStyle/>
          <a:p>
            <a:fld id="{9698240A-F5F4-7349-9C3A-B90065B1A2A9}" type="datetime4">
              <a:rPr lang="de-DE" smtClean="0"/>
              <a:t>12. November 2025</a:t>
            </a:fld>
            <a:endParaRPr lang="de-DE" dirty="0"/>
          </a:p>
        </p:txBody>
      </p:sp>
      <p:sp>
        <p:nvSpPr>
          <p:cNvPr id="5" name="Foliennummernplatzhalter 4">
            <a:extLst>
              <a:ext uri="{FF2B5EF4-FFF2-40B4-BE49-F238E27FC236}">
                <a16:creationId xmlns:a16="http://schemas.microsoft.com/office/drawing/2014/main" id="{B59E2325-9474-FB5C-A981-DE13CFFA569C}"/>
              </a:ext>
            </a:extLst>
          </p:cNvPr>
          <p:cNvSpPr>
            <a:spLocks noGrp="1"/>
          </p:cNvSpPr>
          <p:nvPr>
            <p:ph type="sldNum" sz="quarter" idx="38"/>
          </p:nvPr>
        </p:nvSpPr>
        <p:spPr/>
        <p:txBody>
          <a:bodyPr/>
          <a:lstStyle/>
          <a:p>
            <a:fld id="{18299E47-36AB-422A-8771-01693144F6AF}" type="slidenum">
              <a:rPr lang="en-GB" smtClean="0"/>
              <a:pPr/>
              <a:t>‹#›</a:t>
            </a:fld>
            <a:endParaRPr lang="en-GB" dirty="0"/>
          </a:p>
        </p:txBody>
      </p:sp>
      <p:sp>
        <p:nvSpPr>
          <p:cNvPr id="7" name="Textplatzhalter 5">
            <a:extLst>
              <a:ext uri="{FF2B5EF4-FFF2-40B4-BE49-F238E27FC236}">
                <a16:creationId xmlns:a16="http://schemas.microsoft.com/office/drawing/2014/main" id="{CF68FD83-705C-8E79-1AFD-9CAB02DB9D99}"/>
              </a:ext>
            </a:extLst>
          </p:cNvPr>
          <p:cNvSpPr>
            <a:spLocks noGrp="1"/>
          </p:cNvSpPr>
          <p:nvPr>
            <p:ph type="body" sz="quarter" idx="13" hasCustomPrompt="1"/>
          </p:nvPr>
        </p:nvSpPr>
        <p:spPr>
          <a:xfrm>
            <a:off x="263526" y="269831"/>
            <a:ext cx="3311524"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sp>
        <p:nvSpPr>
          <p:cNvPr id="4" name="Titel 3">
            <a:extLst>
              <a:ext uri="{FF2B5EF4-FFF2-40B4-BE49-F238E27FC236}">
                <a16:creationId xmlns:a16="http://schemas.microsoft.com/office/drawing/2014/main" id="{C960B137-41D5-15AF-316C-5E42D828EF5E}"/>
              </a:ext>
            </a:extLst>
          </p:cNvPr>
          <p:cNvSpPr>
            <a:spLocks noGrp="1"/>
          </p:cNvSpPr>
          <p:nvPr>
            <p:ph type="title"/>
          </p:nvPr>
        </p:nvSpPr>
        <p:spPr>
          <a:xfrm>
            <a:off x="263525" y="601881"/>
            <a:ext cx="3311525" cy="718919"/>
          </a:xfrm>
          <a:prstGeom prst="rect">
            <a:avLst/>
          </a:prstGeom>
        </p:spPr>
        <p:txBody>
          <a:bodyPr vert="horz"/>
          <a:lstStyle>
            <a:lvl1pPr>
              <a:defRPr baseline="0">
                <a:solidFill>
                  <a:schemeClr val="tx1"/>
                </a:solidFill>
              </a:defRPr>
            </a:lvl1pPr>
          </a:lstStyle>
          <a:p>
            <a:r>
              <a:rPr lang="de-DE" dirty="0"/>
              <a:t>Mastertitelformat bearbeiten</a:t>
            </a:r>
            <a:endParaRPr lang="en-US" dirty="0"/>
          </a:p>
        </p:txBody>
      </p:sp>
      <p:pic>
        <p:nvPicPr>
          <p:cNvPr id="6" name="Grafik 5" descr="Ein Bild, das Schwarz, Screenshot, Dunkelheit, Design enthält.&#10;&#10;KI-generierte Inhalte können fehlerhaft sein.">
            <a:extLst>
              <a:ext uri="{FF2B5EF4-FFF2-40B4-BE49-F238E27FC236}">
                <a16:creationId xmlns:a16="http://schemas.microsoft.com/office/drawing/2014/main" id="{A7DC6A28-B30F-DFDB-FAF0-8ECEE3CDA778}"/>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3200" y="0"/>
            <a:ext cx="900000" cy="900000"/>
          </a:xfrm>
          <a:prstGeom prst="rect">
            <a:avLst/>
          </a:prstGeom>
        </p:spPr>
      </p:pic>
    </p:spTree>
    <p:extLst>
      <p:ext uri="{BB962C8B-B14F-4D97-AF65-F5344CB8AC3E}">
        <p14:creationId xmlns:p14="http://schemas.microsoft.com/office/powerpoint/2010/main" val="3246749938"/>
      </p:ext>
    </p:extLst>
  </p:cSld>
  <p:clrMapOvr>
    <a:masterClrMapping/>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Marginal-Spalte mit Bild | white">
    <p:spTree>
      <p:nvGrpSpPr>
        <p:cNvPr id="1" name=""/>
        <p:cNvGrpSpPr/>
        <p:nvPr/>
      </p:nvGrpSpPr>
      <p:grpSpPr>
        <a:xfrm>
          <a:off x="0" y="0"/>
          <a:ext cx="0" cy="0"/>
          <a:chOff x="0" y="0"/>
          <a:chExt cx="0" cy="0"/>
        </a:xfrm>
      </p:grpSpPr>
      <p:graphicFrame>
        <p:nvGraphicFramePr>
          <p:cNvPr id="10" name="think-cell data - do not delete" hidden="1">
            <a:extLst>
              <a:ext uri="{FF2B5EF4-FFF2-40B4-BE49-F238E27FC236}">
                <a16:creationId xmlns:a16="http://schemas.microsoft.com/office/drawing/2014/main" id="{63E06B2D-4889-0128-E95A-5CB8FAB7884E}"/>
              </a:ext>
            </a:extLst>
          </p:cNvPr>
          <p:cNvGraphicFramePr>
            <a:graphicFrameLocks noChangeAspect="1"/>
          </p:cNvGraphicFramePr>
          <p:nvPr userDrawn="1">
            <p:custDataLst>
              <p:tags r:id="rId1"/>
            </p:custDataLst>
            <p:extLst>
              <p:ext uri="{D42A27DB-BD31-4B8C-83A1-F6EECF244321}">
                <p14:modId xmlns:p14="http://schemas.microsoft.com/office/powerpoint/2010/main" val="176644063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Bildplatzhalter 2">
            <a:extLst>
              <a:ext uri="{FF2B5EF4-FFF2-40B4-BE49-F238E27FC236}">
                <a16:creationId xmlns:a16="http://schemas.microsoft.com/office/drawing/2014/main" id="{69261831-0F13-3310-876E-428DD79B8A5D}"/>
              </a:ext>
            </a:extLst>
          </p:cNvPr>
          <p:cNvSpPr>
            <a:spLocks noGrp="1"/>
          </p:cNvSpPr>
          <p:nvPr>
            <p:ph type="pic" sz="quarter" idx="35" hasCustomPrompt="1"/>
          </p:nvPr>
        </p:nvSpPr>
        <p:spPr bwMode="gray">
          <a:xfrm>
            <a:off x="3719513" y="0"/>
            <a:ext cx="8472487" cy="6858000"/>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2" name="Datumsplatzhalter 1">
            <a:extLst>
              <a:ext uri="{FF2B5EF4-FFF2-40B4-BE49-F238E27FC236}">
                <a16:creationId xmlns:a16="http://schemas.microsoft.com/office/drawing/2014/main" id="{17AEB9ED-1C87-4529-D550-6773E3E5AD6B}"/>
              </a:ext>
            </a:extLst>
          </p:cNvPr>
          <p:cNvSpPr>
            <a:spLocks noGrp="1"/>
          </p:cNvSpPr>
          <p:nvPr>
            <p:ph type="dt" sz="half" idx="36"/>
          </p:nvPr>
        </p:nvSpPr>
        <p:spPr/>
        <p:txBody>
          <a:bodyPr/>
          <a:lstStyle/>
          <a:p>
            <a:fld id="{8A0CF579-983C-9649-AA47-81CC4ADE44D0}" type="datetime4">
              <a:rPr lang="de-DE" smtClean="0"/>
              <a:t>12. November 2025</a:t>
            </a:fld>
            <a:endParaRPr lang="de-DE" dirty="0"/>
          </a:p>
        </p:txBody>
      </p:sp>
      <p:sp>
        <p:nvSpPr>
          <p:cNvPr id="5" name="Foliennummernplatzhalter 4">
            <a:extLst>
              <a:ext uri="{FF2B5EF4-FFF2-40B4-BE49-F238E27FC236}">
                <a16:creationId xmlns:a16="http://schemas.microsoft.com/office/drawing/2014/main" id="{B59E2325-9474-FB5C-A981-DE13CFFA569C}"/>
              </a:ext>
            </a:extLst>
          </p:cNvPr>
          <p:cNvSpPr>
            <a:spLocks noGrp="1"/>
          </p:cNvSpPr>
          <p:nvPr>
            <p:ph type="sldNum" sz="quarter" idx="38"/>
          </p:nvPr>
        </p:nvSpPr>
        <p:spPr/>
        <p:txBody>
          <a:bodyPr/>
          <a:lstStyle/>
          <a:p>
            <a:fld id="{18299E47-36AB-422A-8771-01693144F6AF}" type="slidenum">
              <a:rPr lang="en-GB" smtClean="0"/>
              <a:pPr/>
              <a:t>‹#›</a:t>
            </a:fld>
            <a:endParaRPr lang="en-GB" dirty="0"/>
          </a:p>
        </p:txBody>
      </p:sp>
      <p:sp>
        <p:nvSpPr>
          <p:cNvPr id="7" name="Textplatzhalter 5">
            <a:extLst>
              <a:ext uri="{FF2B5EF4-FFF2-40B4-BE49-F238E27FC236}">
                <a16:creationId xmlns:a16="http://schemas.microsoft.com/office/drawing/2014/main" id="{96757356-7560-CDA5-8FFF-6008B6077A88}"/>
              </a:ext>
            </a:extLst>
          </p:cNvPr>
          <p:cNvSpPr>
            <a:spLocks noGrp="1"/>
          </p:cNvSpPr>
          <p:nvPr>
            <p:ph type="body" sz="quarter" idx="13" hasCustomPrompt="1"/>
          </p:nvPr>
        </p:nvSpPr>
        <p:spPr>
          <a:xfrm>
            <a:off x="263526" y="269831"/>
            <a:ext cx="3311524"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sp>
        <p:nvSpPr>
          <p:cNvPr id="9" name="Textplatzhalter 18">
            <a:extLst>
              <a:ext uri="{FF2B5EF4-FFF2-40B4-BE49-F238E27FC236}">
                <a16:creationId xmlns:a16="http://schemas.microsoft.com/office/drawing/2014/main" id="{CF5B0EC2-59F6-C3E3-7D6E-9F8654D5CBD8}"/>
              </a:ext>
            </a:extLst>
          </p:cNvPr>
          <p:cNvSpPr>
            <a:spLocks noGrp="1"/>
          </p:cNvSpPr>
          <p:nvPr>
            <p:ph type="body" sz="quarter" idx="32"/>
          </p:nvPr>
        </p:nvSpPr>
        <p:spPr>
          <a:xfrm>
            <a:off x="263525" y="1628775"/>
            <a:ext cx="3311525" cy="4679949"/>
          </a:xfrm>
        </p:spPr>
        <p:txBody>
          <a:bodyPr lIns="0" tIns="0" rIns="0" bIns="0">
            <a:noAutofit/>
          </a:bodyPr>
          <a:lstStyle>
            <a:lvl1pPr>
              <a:lnSpc>
                <a:spcPct val="110000"/>
              </a:lnSpc>
              <a:defRPr sz="1400" baseline="0"/>
            </a:lvl1pPr>
          </a:lstStyle>
          <a:p>
            <a:pPr lvl="0"/>
            <a:r>
              <a:rPr lang="de-DE" dirty="0"/>
              <a:t>Mastertextformat bearbeiten</a:t>
            </a:r>
            <a:endParaRPr lang="en-US" dirty="0"/>
          </a:p>
        </p:txBody>
      </p:sp>
      <p:sp>
        <p:nvSpPr>
          <p:cNvPr id="4" name="Titel 3">
            <a:extLst>
              <a:ext uri="{FF2B5EF4-FFF2-40B4-BE49-F238E27FC236}">
                <a16:creationId xmlns:a16="http://schemas.microsoft.com/office/drawing/2014/main" id="{F9C18EB5-EADA-17EC-4C7E-7FF48C62412A}"/>
              </a:ext>
            </a:extLst>
          </p:cNvPr>
          <p:cNvSpPr>
            <a:spLocks noGrp="1"/>
          </p:cNvSpPr>
          <p:nvPr>
            <p:ph type="title"/>
          </p:nvPr>
        </p:nvSpPr>
        <p:spPr>
          <a:xfrm>
            <a:off x="263525" y="601881"/>
            <a:ext cx="3311525" cy="408401"/>
          </a:xfrm>
          <a:prstGeom prst="rect">
            <a:avLst/>
          </a:prstGeom>
        </p:spPr>
        <p:txBody>
          <a:bodyPr vert="horz"/>
          <a:lstStyle>
            <a:lvl1pPr>
              <a:defRPr baseline="0">
                <a:solidFill>
                  <a:schemeClr val="tx1"/>
                </a:solidFill>
              </a:defRPr>
            </a:lvl1pPr>
          </a:lstStyle>
          <a:p>
            <a:r>
              <a:rPr lang="de-DE" dirty="0"/>
              <a:t>Mastertitelformat bearbeiten</a:t>
            </a:r>
            <a:endParaRPr lang="en-US" dirty="0"/>
          </a:p>
        </p:txBody>
      </p:sp>
      <p:pic>
        <p:nvPicPr>
          <p:cNvPr id="6" name="Grafik 5" descr="Ein Bild, das Schwarz, Screenshot, Dunkelheit, Design enthält.&#10;&#10;KI-generierte Inhalte können fehlerhaft sein.">
            <a:extLst>
              <a:ext uri="{FF2B5EF4-FFF2-40B4-BE49-F238E27FC236}">
                <a16:creationId xmlns:a16="http://schemas.microsoft.com/office/drawing/2014/main" id="{B73A234E-2B3F-6416-1352-73EB6D5EFFA8}"/>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3200" y="0"/>
            <a:ext cx="900000" cy="900000"/>
          </a:xfrm>
          <a:prstGeom prst="rect">
            <a:avLst/>
          </a:prstGeom>
        </p:spPr>
      </p:pic>
    </p:spTree>
    <p:extLst>
      <p:ext uri="{BB962C8B-B14F-4D97-AF65-F5344CB8AC3E}">
        <p14:creationId xmlns:p14="http://schemas.microsoft.com/office/powerpoint/2010/main" val="1653161463"/>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 mit schmalem Bild | white">
    <p:spTree>
      <p:nvGrpSpPr>
        <p:cNvPr id="1" name=""/>
        <p:cNvGrpSpPr/>
        <p:nvPr/>
      </p:nvGrpSpPr>
      <p:grpSpPr>
        <a:xfrm>
          <a:off x="0" y="0"/>
          <a:ext cx="0" cy="0"/>
          <a:chOff x="0" y="0"/>
          <a:chExt cx="0" cy="0"/>
        </a:xfrm>
      </p:grpSpPr>
      <p:graphicFrame>
        <p:nvGraphicFramePr>
          <p:cNvPr id="10" name="think-cell data - do not delete" hidden="1">
            <a:extLst>
              <a:ext uri="{FF2B5EF4-FFF2-40B4-BE49-F238E27FC236}">
                <a16:creationId xmlns:a16="http://schemas.microsoft.com/office/drawing/2014/main" id="{C3953407-56B6-59AB-2424-36A7FF0A3CDB}"/>
              </a:ext>
            </a:extLst>
          </p:cNvPr>
          <p:cNvGraphicFramePr>
            <a:graphicFrameLocks noChangeAspect="1"/>
          </p:cNvGraphicFramePr>
          <p:nvPr userDrawn="1">
            <p:custDataLst>
              <p:tags r:id="rId1"/>
            </p:custDataLst>
            <p:extLst>
              <p:ext uri="{D42A27DB-BD31-4B8C-83A1-F6EECF244321}">
                <p14:modId xmlns:p14="http://schemas.microsoft.com/office/powerpoint/2010/main" val="416882072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Bildplatzhalter 2">
            <a:extLst>
              <a:ext uri="{FF2B5EF4-FFF2-40B4-BE49-F238E27FC236}">
                <a16:creationId xmlns:a16="http://schemas.microsoft.com/office/drawing/2014/main" id="{69261831-0F13-3310-876E-428DD79B8A5D}"/>
              </a:ext>
            </a:extLst>
          </p:cNvPr>
          <p:cNvSpPr>
            <a:spLocks noGrp="1"/>
          </p:cNvSpPr>
          <p:nvPr>
            <p:ph type="pic" sz="quarter" idx="35" hasCustomPrompt="1"/>
          </p:nvPr>
        </p:nvSpPr>
        <p:spPr bwMode="gray">
          <a:xfrm>
            <a:off x="6096000" y="0"/>
            <a:ext cx="6096000" cy="6858000"/>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2" name="Datumsplatzhalter 1">
            <a:extLst>
              <a:ext uri="{FF2B5EF4-FFF2-40B4-BE49-F238E27FC236}">
                <a16:creationId xmlns:a16="http://schemas.microsoft.com/office/drawing/2014/main" id="{17AEB9ED-1C87-4529-D550-6773E3E5AD6B}"/>
              </a:ext>
            </a:extLst>
          </p:cNvPr>
          <p:cNvSpPr>
            <a:spLocks noGrp="1"/>
          </p:cNvSpPr>
          <p:nvPr>
            <p:ph type="dt" sz="half" idx="36"/>
          </p:nvPr>
        </p:nvSpPr>
        <p:spPr>
          <a:xfrm>
            <a:off x="4451815" y="6600825"/>
            <a:ext cx="1440000" cy="192253"/>
          </a:xfrm>
        </p:spPr>
        <p:txBody>
          <a:bodyPr/>
          <a:lstStyle>
            <a:lvl1pPr algn="r">
              <a:defRPr/>
            </a:lvl1pPr>
          </a:lstStyle>
          <a:p>
            <a:fld id="{E2F4B7BC-1AEE-9145-B5CA-041BA0AE3DBB}" type="datetime4">
              <a:rPr lang="de-DE" smtClean="0"/>
              <a:pPr/>
              <a:t>12. November 2025</a:t>
            </a:fld>
            <a:endParaRPr lang="de-DE"/>
          </a:p>
        </p:txBody>
      </p:sp>
      <p:sp>
        <p:nvSpPr>
          <p:cNvPr id="5" name="Foliennummernplatzhalter 4">
            <a:extLst>
              <a:ext uri="{FF2B5EF4-FFF2-40B4-BE49-F238E27FC236}">
                <a16:creationId xmlns:a16="http://schemas.microsoft.com/office/drawing/2014/main" id="{B59E2325-9474-FB5C-A981-DE13CFFA569C}"/>
              </a:ext>
            </a:extLst>
          </p:cNvPr>
          <p:cNvSpPr>
            <a:spLocks noGrp="1"/>
          </p:cNvSpPr>
          <p:nvPr>
            <p:ph type="sldNum" sz="quarter" idx="38"/>
          </p:nvPr>
        </p:nvSpPr>
        <p:spPr/>
        <p:txBody>
          <a:bodyPr/>
          <a:lstStyle/>
          <a:p>
            <a:fld id="{18299E47-36AB-422A-8771-01693144F6AF}" type="slidenum">
              <a:rPr lang="en-GB" smtClean="0"/>
              <a:pPr/>
              <a:t>‹#›</a:t>
            </a:fld>
            <a:endParaRPr lang="en-GB" dirty="0"/>
          </a:p>
        </p:txBody>
      </p:sp>
      <p:sp>
        <p:nvSpPr>
          <p:cNvPr id="7" name="Textplatzhalter 5">
            <a:extLst>
              <a:ext uri="{FF2B5EF4-FFF2-40B4-BE49-F238E27FC236}">
                <a16:creationId xmlns:a16="http://schemas.microsoft.com/office/drawing/2014/main" id="{96757356-7560-CDA5-8FFF-6008B6077A88}"/>
              </a:ext>
            </a:extLst>
          </p:cNvPr>
          <p:cNvSpPr>
            <a:spLocks noGrp="1"/>
          </p:cNvSpPr>
          <p:nvPr>
            <p:ph type="body" sz="quarter" idx="13" hasCustomPrompt="1"/>
          </p:nvPr>
        </p:nvSpPr>
        <p:spPr>
          <a:xfrm>
            <a:off x="263526" y="269831"/>
            <a:ext cx="3311524"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sp>
        <p:nvSpPr>
          <p:cNvPr id="9" name="Textplatzhalter 18">
            <a:extLst>
              <a:ext uri="{FF2B5EF4-FFF2-40B4-BE49-F238E27FC236}">
                <a16:creationId xmlns:a16="http://schemas.microsoft.com/office/drawing/2014/main" id="{CF5B0EC2-59F6-C3E3-7D6E-9F8654D5CBD8}"/>
              </a:ext>
            </a:extLst>
          </p:cNvPr>
          <p:cNvSpPr>
            <a:spLocks noGrp="1"/>
          </p:cNvSpPr>
          <p:nvPr>
            <p:ph type="body" sz="quarter" idx="32"/>
          </p:nvPr>
        </p:nvSpPr>
        <p:spPr>
          <a:xfrm>
            <a:off x="263525" y="1628775"/>
            <a:ext cx="5612619" cy="4679949"/>
          </a:xfrm>
        </p:spPr>
        <p:txBody>
          <a:bodyPr lIns="0" tIns="0" rIns="0" bIns="0">
            <a:noAutofit/>
          </a:bodyPr>
          <a:lstStyle>
            <a:lvl1pPr>
              <a:lnSpc>
                <a:spcPct val="110000"/>
              </a:lnSpc>
              <a:defRPr sz="1400" baseline="0"/>
            </a:lvl1pPr>
          </a:lstStyle>
          <a:p>
            <a:pPr lvl="0"/>
            <a:r>
              <a:rPr lang="de-DE" dirty="0"/>
              <a:t>Mastertextformat bearbeiten</a:t>
            </a:r>
            <a:endParaRPr lang="en-US" dirty="0"/>
          </a:p>
        </p:txBody>
      </p:sp>
      <p:sp>
        <p:nvSpPr>
          <p:cNvPr id="4" name="Titel 3">
            <a:extLst>
              <a:ext uri="{FF2B5EF4-FFF2-40B4-BE49-F238E27FC236}">
                <a16:creationId xmlns:a16="http://schemas.microsoft.com/office/drawing/2014/main" id="{E1FE480B-3B07-7E2F-ADBB-3FC49CCCB56C}"/>
              </a:ext>
            </a:extLst>
          </p:cNvPr>
          <p:cNvSpPr>
            <a:spLocks noGrp="1"/>
          </p:cNvSpPr>
          <p:nvPr>
            <p:ph type="title"/>
          </p:nvPr>
        </p:nvSpPr>
        <p:spPr>
          <a:xfrm>
            <a:off x="263525" y="601881"/>
            <a:ext cx="5612619" cy="408401"/>
          </a:xfrm>
          <a:prstGeom prst="rect">
            <a:avLst/>
          </a:prstGeom>
        </p:spPr>
        <p:txBody>
          <a:bodyPr vert="horz"/>
          <a:lstStyle>
            <a:lvl1pPr>
              <a:defRPr baseline="0">
                <a:solidFill>
                  <a:schemeClr val="tx1"/>
                </a:solidFill>
              </a:defRPr>
            </a:lvl1pPr>
          </a:lstStyle>
          <a:p>
            <a:r>
              <a:rPr lang="de-DE" dirty="0"/>
              <a:t>Mastertitelformat bearbeiten</a:t>
            </a:r>
            <a:endParaRPr lang="en-US" dirty="0"/>
          </a:p>
        </p:txBody>
      </p:sp>
      <p:pic>
        <p:nvPicPr>
          <p:cNvPr id="6" name="Grafik 5" descr="Ein Bild, das Schwarz, Screenshot, Dunkelheit, Design enthält.&#10;&#10;KI-generierte Inhalte können fehlerhaft sein.">
            <a:extLst>
              <a:ext uri="{FF2B5EF4-FFF2-40B4-BE49-F238E27FC236}">
                <a16:creationId xmlns:a16="http://schemas.microsoft.com/office/drawing/2014/main" id="{134E7993-1864-E5B3-E35A-979FC8AA96D0}"/>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11293200" y="0"/>
            <a:ext cx="900000" cy="900000"/>
          </a:xfrm>
          <a:prstGeom prst="rect">
            <a:avLst/>
          </a:prstGeom>
        </p:spPr>
      </p:pic>
    </p:spTree>
    <p:extLst>
      <p:ext uri="{BB962C8B-B14F-4D97-AF65-F5344CB8AC3E}">
        <p14:creationId xmlns:p14="http://schemas.microsoft.com/office/powerpoint/2010/main" val="2853113978"/>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Marginal-Spalte mit Bild | black">
    <p:bg>
      <p:bgRef idx="1001">
        <a:schemeClr val="bg1"/>
      </p:bgRef>
    </p:bg>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246DECB0-DE35-CDE3-74D5-4992DB5EAFC7}"/>
              </a:ext>
            </a:extLst>
          </p:cNvPr>
          <p:cNvGraphicFramePr>
            <a:graphicFrameLocks noChangeAspect="1"/>
          </p:cNvGraphicFramePr>
          <p:nvPr userDrawn="1">
            <p:custDataLst>
              <p:tags r:id="rId1"/>
            </p:custDataLst>
            <p:extLst>
              <p:ext uri="{D42A27DB-BD31-4B8C-83A1-F6EECF244321}">
                <p14:modId xmlns:p14="http://schemas.microsoft.com/office/powerpoint/2010/main" val="223342495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Bildplatzhalter 2">
            <a:extLst>
              <a:ext uri="{FF2B5EF4-FFF2-40B4-BE49-F238E27FC236}">
                <a16:creationId xmlns:a16="http://schemas.microsoft.com/office/drawing/2014/main" id="{D41F2678-D714-AA84-A896-C79FBB711E7F}"/>
              </a:ext>
            </a:extLst>
          </p:cNvPr>
          <p:cNvSpPr>
            <a:spLocks noGrp="1"/>
          </p:cNvSpPr>
          <p:nvPr>
            <p:ph type="pic" sz="quarter" idx="35" hasCustomPrompt="1"/>
          </p:nvPr>
        </p:nvSpPr>
        <p:spPr bwMode="gray">
          <a:xfrm>
            <a:off x="3719513" y="0"/>
            <a:ext cx="8472487" cy="6858000"/>
          </a:xfrm>
          <a:prstGeom prst="rect">
            <a:avLst/>
          </a:prstGeom>
          <a:solidFill>
            <a:srgbClr val="F2F2F2"/>
          </a:solidFill>
        </p:spPr>
        <p:txBody>
          <a:bodyPr>
            <a:normAutofit/>
          </a:bodyPr>
          <a:lstStyle>
            <a:lvl1pPr>
              <a:defRPr sz="100">
                <a:solidFill>
                  <a:schemeClr val="accent2"/>
                </a:solidFill>
              </a:defRPr>
            </a:lvl1pPr>
          </a:lstStyle>
          <a:p>
            <a:r>
              <a:rPr lang="en-US" noProof="0" dirty="0"/>
              <a:t> </a:t>
            </a:r>
          </a:p>
        </p:txBody>
      </p:sp>
      <p:sp>
        <p:nvSpPr>
          <p:cNvPr id="11" name="Textplatzhalter 18">
            <a:extLst>
              <a:ext uri="{FF2B5EF4-FFF2-40B4-BE49-F238E27FC236}">
                <a16:creationId xmlns:a16="http://schemas.microsoft.com/office/drawing/2014/main" id="{018660A3-6831-3758-0E1A-AD0E5E2219EE}"/>
              </a:ext>
            </a:extLst>
          </p:cNvPr>
          <p:cNvSpPr>
            <a:spLocks noGrp="1"/>
          </p:cNvSpPr>
          <p:nvPr>
            <p:ph type="body" sz="quarter" idx="32"/>
          </p:nvPr>
        </p:nvSpPr>
        <p:spPr>
          <a:xfrm>
            <a:off x="263525" y="1628775"/>
            <a:ext cx="3311525" cy="4679950"/>
          </a:xfrm>
        </p:spPr>
        <p:txBody>
          <a:bodyPr lIns="0" tIns="0" rIns="0" bIns="0">
            <a:noAutofit/>
          </a:bodyPr>
          <a:lstStyle>
            <a:lvl1pPr>
              <a:defRPr sz="1400">
                <a:solidFill>
                  <a:schemeClr val="tx1"/>
                </a:solidFill>
              </a:defRPr>
            </a:lvl1pPr>
          </a:lstStyle>
          <a:p>
            <a:pPr lvl="0"/>
            <a:r>
              <a:rPr lang="de-DE" dirty="0"/>
              <a:t>Mastertextformat bearbeiten</a:t>
            </a:r>
            <a:endParaRPr lang="en-US" dirty="0"/>
          </a:p>
        </p:txBody>
      </p:sp>
      <p:pic>
        <p:nvPicPr>
          <p:cNvPr id="16" name="Grafik 15">
            <a:extLst>
              <a:ext uri="{FF2B5EF4-FFF2-40B4-BE49-F238E27FC236}">
                <a16:creationId xmlns:a16="http://schemas.microsoft.com/office/drawing/2014/main" id="{D55F47E3-F264-D9E3-6CCC-A5478E602BEF}"/>
              </a:ext>
            </a:extLst>
          </p:cNvPr>
          <p:cNvPicPr>
            <a:picLocks noChangeAspect="1"/>
          </p:cNvPicPr>
          <p:nvPr userDrawn="1"/>
        </p:nvPicPr>
        <p:blipFill>
          <a:blip r:embed="rId6" cstate="screen">
            <a:extLst>
              <a:ext uri="{BEBA8EAE-BF5A-486C-A8C5-ECC9F3942E4B}">
                <a14:imgProps xmlns:a14="http://schemas.microsoft.com/office/drawing/2010/main">
                  <a14:imgLayer r:embed="rId7">
                    <a14:imgEffect>
                      <a14:backgroundRemoval t="10000" b="90000" l="10000" r="90000">
                        <a14:foregroundMark x1="42982" y1="52273" x2="42982" y2="52273"/>
                        <a14:foregroundMark x1="42982" y1="52273" x2="42982" y2="52273"/>
                        <a14:foregroundMark x1="55044" y1="31818" x2="55044" y2="31818"/>
                        <a14:foregroundMark x1="55044" y1="31818" x2="55044" y2="31818"/>
                      </a14:backgroundRemoval>
                    </a14:imgEffect>
                  </a14:imgLayer>
                </a14:imgProps>
              </a:ext>
              <a:ext uri="{28A0092B-C50C-407E-A947-70E740481C1C}">
                <a14:useLocalDpi xmlns:a14="http://schemas.microsoft.com/office/drawing/2010/main"/>
              </a:ext>
            </a:extLst>
          </a:blip>
          <a:stretch>
            <a:fillRect/>
          </a:stretch>
        </p:blipFill>
        <p:spPr>
          <a:xfrm>
            <a:off x="11360380" y="147282"/>
            <a:ext cx="621818" cy="540000"/>
          </a:xfrm>
          <a:prstGeom prst="rect">
            <a:avLst/>
          </a:prstGeom>
        </p:spPr>
      </p:pic>
      <p:sp>
        <p:nvSpPr>
          <p:cNvPr id="3" name="Textplatzhalter 5">
            <a:extLst>
              <a:ext uri="{FF2B5EF4-FFF2-40B4-BE49-F238E27FC236}">
                <a16:creationId xmlns:a16="http://schemas.microsoft.com/office/drawing/2014/main" id="{6FBB239A-81E8-2BAD-7874-603DF537589A}"/>
              </a:ext>
            </a:extLst>
          </p:cNvPr>
          <p:cNvSpPr>
            <a:spLocks noGrp="1"/>
          </p:cNvSpPr>
          <p:nvPr>
            <p:ph type="body" sz="quarter" idx="13" hasCustomPrompt="1"/>
          </p:nvPr>
        </p:nvSpPr>
        <p:spPr>
          <a:xfrm>
            <a:off x="263526" y="269831"/>
            <a:ext cx="3311524" cy="173204"/>
          </a:xfrm>
        </p:spPr>
        <p:txBody>
          <a:bodyPr lIns="0" tIns="0" rIns="0" bIns="0">
            <a:noAutofit/>
          </a:bodyPr>
          <a:lstStyle>
            <a:lvl1pPr>
              <a:lnSpc>
                <a:spcPct val="110000"/>
              </a:lnSpc>
              <a:defRPr sz="1200" spc="20" baseline="0">
                <a:solidFill>
                  <a:schemeClr val="tx1"/>
                </a:solidFill>
              </a:defRPr>
            </a:lvl1pPr>
            <a:lvl4pPr marL="1371600" indent="0" algn="l">
              <a:buNone/>
              <a:defRPr baseline="0">
                <a:solidFill>
                  <a:schemeClr val="bg1"/>
                </a:solidFill>
              </a:defRPr>
            </a:lvl4pPr>
          </a:lstStyle>
          <a:p>
            <a:pPr lvl="0"/>
            <a:r>
              <a:rPr lang="de-DE" dirty="0"/>
              <a:t>Topline</a:t>
            </a:r>
          </a:p>
        </p:txBody>
      </p:sp>
      <p:sp>
        <p:nvSpPr>
          <p:cNvPr id="19" name="Datumsplatzhalter 18">
            <a:extLst>
              <a:ext uri="{FF2B5EF4-FFF2-40B4-BE49-F238E27FC236}">
                <a16:creationId xmlns:a16="http://schemas.microsoft.com/office/drawing/2014/main" id="{DB7A539B-70E6-3389-61D9-E2C2798972B5}"/>
              </a:ext>
            </a:extLst>
          </p:cNvPr>
          <p:cNvSpPr>
            <a:spLocks noGrp="1"/>
          </p:cNvSpPr>
          <p:nvPr>
            <p:ph type="dt" sz="half" idx="36"/>
          </p:nvPr>
        </p:nvSpPr>
        <p:spPr/>
        <p:txBody>
          <a:bodyPr/>
          <a:lstStyle/>
          <a:p>
            <a:fld id="{652FA050-2E59-8B43-B304-8549B881CA34}" type="datetime4">
              <a:rPr lang="de-DE" smtClean="0"/>
              <a:t>12. November 2025</a:t>
            </a:fld>
            <a:endParaRPr lang="de-DE"/>
          </a:p>
        </p:txBody>
      </p:sp>
      <p:sp>
        <p:nvSpPr>
          <p:cNvPr id="21" name="Foliennummernplatzhalter 20">
            <a:extLst>
              <a:ext uri="{FF2B5EF4-FFF2-40B4-BE49-F238E27FC236}">
                <a16:creationId xmlns:a16="http://schemas.microsoft.com/office/drawing/2014/main" id="{5AE5929E-1D43-A370-E5AA-3FBC1ECFDE6D}"/>
              </a:ext>
            </a:extLst>
          </p:cNvPr>
          <p:cNvSpPr>
            <a:spLocks noGrp="1"/>
          </p:cNvSpPr>
          <p:nvPr>
            <p:ph type="sldNum" sz="quarter" idx="38"/>
          </p:nvPr>
        </p:nvSpPr>
        <p:spPr/>
        <p:txBody>
          <a:bodyPr/>
          <a:lstStyle/>
          <a:p>
            <a:fld id="{18299E47-36AB-422A-8771-01693144F6AF}" type="slidenum">
              <a:rPr lang="de-DE" smtClean="0"/>
              <a:pPr/>
              <a:t>‹#›</a:t>
            </a:fld>
            <a:endParaRPr lang="de-DE" dirty="0"/>
          </a:p>
        </p:txBody>
      </p:sp>
      <p:sp>
        <p:nvSpPr>
          <p:cNvPr id="2" name="Titel 3">
            <a:extLst>
              <a:ext uri="{FF2B5EF4-FFF2-40B4-BE49-F238E27FC236}">
                <a16:creationId xmlns:a16="http://schemas.microsoft.com/office/drawing/2014/main" id="{4B09768C-550A-088C-ED99-E1EE20DBBE3B}"/>
              </a:ext>
            </a:extLst>
          </p:cNvPr>
          <p:cNvSpPr>
            <a:spLocks noGrp="1"/>
          </p:cNvSpPr>
          <p:nvPr>
            <p:ph type="title"/>
          </p:nvPr>
        </p:nvSpPr>
        <p:spPr>
          <a:xfrm>
            <a:off x="263525" y="601881"/>
            <a:ext cx="3311525" cy="753953"/>
          </a:xfrm>
          <a:prstGeom prst="rect">
            <a:avLst/>
          </a:prstGeom>
        </p:spPr>
        <p:txBody>
          <a:bodyPr vert="horz"/>
          <a:lstStyle>
            <a:lvl1pPr>
              <a:defRPr baseline="0">
                <a:solidFill>
                  <a:schemeClr val="tx1"/>
                </a:solidFill>
              </a:defRPr>
            </a:lvl1pPr>
          </a:lstStyle>
          <a:p>
            <a:r>
              <a:rPr lang="de-DE" dirty="0"/>
              <a:t>Mastertitelformat bearbeiten</a:t>
            </a:r>
            <a:endParaRPr lang="en-US" dirty="0"/>
          </a:p>
        </p:txBody>
      </p:sp>
    </p:spTree>
    <p:extLst>
      <p:ext uri="{BB962C8B-B14F-4D97-AF65-F5344CB8AC3E}">
        <p14:creationId xmlns:p14="http://schemas.microsoft.com/office/powerpoint/2010/main" val="382244434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Schlußfolie">
    <p:bg>
      <p:bgRef idx="1001">
        <a:schemeClr val="bg1"/>
      </p:bgRef>
    </p:bg>
    <p:spTree>
      <p:nvGrpSpPr>
        <p:cNvPr id="1" name=""/>
        <p:cNvGrpSpPr/>
        <p:nvPr/>
      </p:nvGrpSpPr>
      <p:grpSpPr>
        <a:xfrm>
          <a:off x="0" y="0"/>
          <a:ext cx="0" cy="0"/>
          <a:chOff x="0" y="0"/>
          <a:chExt cx="0" cy="0"/>
        </a:xfrm>
      </p:grpSpPr>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atumsplatzhalter 9">
            <a:extLst>
              <a:ext uri="{FF2B5EF4-FFF2-40B4-BE49-F238E27FC236}">
                <a16:creationId xmlns:a16="http://schemas.microsoft.com/office/drawing/2014/main" id="{40FC7B5F-DED9-260D-790B-979663A1CB63}"/>
              </a:ext>
            </a:extLst>
          </p:cNvPr>
          <p:cNvSpPr>
            <a:spLocks noGrp="1"/>
          </p:cNvSpPr>
          <p:nvPr>
            <p:ph type="dt" sz="half" idx="10"/>
          </p:nvPr>
        </p:nvSpPr>
        <p:spPr/>
        <p:txBody>
          <a:bodyPr/>
          <a:lstStyle/>
          <a:p>
            <a:fld id="{601E01A2-993B-0945-AD5F-B8E05F2C7EC9}" type="datetime4">
              <a:rPr lang="de-DE" smtClean="0"/>
              <a:t>12. November 2025</a:t>
            </a:fld>
            <a:endParaRPr lang="de-DE"/>
          </a:p>
        </p:txBody>
      </p:sp>
      <p:sp>
        <p:nvSpPr>
          <p:cNvPr id="13" name="Foliennummernplatzhalter 12">
            <a:extLst>
              <a:ext uri="{FF2B5EF4-FFF2-40B4-BE49-F238E27FC236}">
                <a16:creationId xmlns:a16="http://schemas.microsoft.com/office/drawing/2014/main" id="{1780375D-1055-5A0C-8550-7FA7FF96E0D6}"/>
              </a:ext>
            </a:extLst>
          </p:cNvPr>
          <p:cNvSpPr>
            <a:spLocks noGrp="1"/>
          </p:cNvSpPr>
          <p:nvPr>
            <p:ph type="sldNum" sz="quarter" idx="12"/>
          </p:nvPr>
        </p:nvSpPr>
        <p:spPr/>
        <p:txBody>
          <a:bodyPr/>
          <a:lstStyle/>
          <a:p>
            <a:fld id="{18299E47-36AB-422A-8771-01693144F6AF}" type="slidenum">
              <a:rPr lang="de-DE" smtClean="0"/>
              <a:pPr/>
              <a:t>‹#›</a:t>
            </a:fld>
            <a:endParaRPr lang="de-DE" dirty="0"/>
          </a:p>
        </p:txBody>
      </p:sp>
      <p:pic>
        <p:nvPicPr>
          <p:cNvPr id="3" name="Grafik 2" descr="Ein Bild, das Logo, Schwarz, Screenshot, Reihe enthält.&#10;&#10;KI-generierte Inhalte können fehlerhaft sein.">
            <a:extLst>
              <a:ext uri="{FF2B5EF4-FFF2-40B4-BE49-F238E27FC236}">
                <a16:creationId xmlns:a16="http://schemas.microsoft.com/office/drawing/2014/main" id="{2C3C3996-9104-6ABA-DB38-3A7979146D9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695835" y="1832890"/>
            <a:ext cx="2800330" cy="2800330"/>
          </a:xfrm>
          <a:prstGeom prst="rect">
            <a:avLst/>
          </a:prstGeom>
        </p:spPr>
      </p:pic>
    </p:spTree>
    <p:extLst>
      <p:ext uri="{BB962C8B-B14F-4D97-AF65-F5344CB8AC3E}">
        <p14:creationId xmlns:p14="http://schemas.microsoft.com/office/powerpoint/2010/main" val="198750608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59_Begrüßungsfolie">
    <p:spTree>
      <p:nvGrpSpPr>
        <p:cNvPr id="1" name=""/>
        <p:cNvGrpSpPr/>
        <p:nvPr/>
      </p:nvGrpSpPr>
      <p:grpSpPr>
        <a:xfrm>
          <a:off x="0" y="0"/>
          <a:ext cx="0" cy="0"/>
          <a:chOff x="0" y="0"/>
          <a:chExt cx="0" cy="0"/>
        </a:xfrm>
      </p:grpSpPr>
      <p:pic>
        <p:nvPicPr>
          <p:cNvPr id="8" name="Grafik 7" hidden="1">
            <a:extLst>
              <a:ext uri="{FF2B5EF4-FFF2-40B4-BE49-F238E27FC236}">
                <a16:creationId xmlns:a16="http://schemas.microsoft.com/office/drawing/2014/main" id="{5F149753-B02F-4F99-9A4A-FA6D61440AB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688651" cy="6858000"/>
          </a:xfrm>
          <a:prstGeom prst="rect">
            <a:avLst/>
          </a:prstGeom>
        </p:spPr>
      </p:pic>
      <p:sp>
        <p:nvSpPr>
          <p:cNvPr id="24" name="Rechteck 23" hidden="1">
            <a:extLst>
              <a:ext uri="{FF2B5EF4-FFF2-40B4-BE49-F238E27FC236}">
                <a16:creationId xmlns:a16="http://schemas.microsoft.com/office/drawing/2014/main" id="{E5143D05-E071-44DA-B96D-A0D83DC0E606}"/>
              </a:ext>
            </a:extLst>
          </p:cNvPr>
          <p:cNvSpPr/>
          <p:nvPr userDrawn="1"/>
        </p:nvSpPr>
        <p:spPr>
          <a:xfrm>
            <a:off x="172532" y="167268"/>
            <a:ext cx="11846932" cy="65234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itel 1">
            <a:extLst>
              <a:ext uri="{FF2B5EF4-FFF2-40B4-BE49-F238E27FC236}">
                <a16:creationId xmlns:a16="http://schemas.microsoft.com/office/drawing/2014/main" id="{8A5B9E7A-3D59-4A40-9CC0-24F4F8CB388E}"/>
              </a:ext>
            </a:extLst>
          </p:cNvPr>
          <p:cNvSpPr>
            <a:spLocks noGrp="1"/>
          </p:cNvSpPr>
          <p:nvPr>
            <p:ph type="title" hasCustomPrompt="1"/>
          </p:nvPr>
        </p:nvSpPr>
        <p:spPr>
          <a:xfrm>
            <a:off x="357154" y="728663"/>
            <a:ext cx="3568769" cy="365125"/>
          </a:xfrm>
        </p:spPr>
        <p:txBody>
          <a:bodyPr lIns="0" tIns="0" rIns="0" bIns="0" anchor="ctr" anchorCtr="0">
            <a:noAutofit/>
          </a:bodyPr>
          <a:lstStyle>
            <a:lvl1pPr>
              <a:lnSpc>
                <a:spcPct val="100000"/>
              </a:lnSpc>
              <a:defRPr sz="2800" b="0" i="0" cap="all" baseline="0">
                <a:solidFill>
                  <a:schemeClr val="tx1"/>
                </a:solidFill>
                <a:latin typeface="Libre Franklin Medium" pitchFamily="2" charset="77"/>
              </a:defRPr>
            </a:lvl1pPr>
          </a:lstStyle>
          <a:p>
            <a:r>
              <a:rPr lang="de-DE" dirty="0"/>
              <a:t>TITEL</a:t>
            </a:r>
            <a:endParaRPr lang="en-GB" dirty="0"/>
          </a:p>
        </p:txBody>
      </p:sp>
      <p:pic>
        <p:nvPicPr>
          <p:cNvPr id="4" name="Grafik 3">
            <a:extLst>
              <a:ext uri="{FF2B5EF4-FFF2-40B4-BE49-F238E27FC236}">
                <a16:creationId xmlns:a16="http://schemas.microsoft.com/office/drawing/2014/main" id="{AE52A386-821C-09F2-7BFB-33932A39E35C}"/>
              </a:ext>
            </a:extLst>
          </p:cNvPr>
          <p:cNvPicPr>
            <a:picLocks noChangeAspect="1"/>
          </p:cNvPicPr>
          <p:nvPr userDrawn="1"/>
        </p:nvPicPr>
        <p:blipFill>
          <a:blip r:embed="rId3" cstate="screen">
            <a:extLst>
              <a:ext uri="{BEBA8EAE-BF5A-486C-A8C5-ECC9F3942E4B}">
                <a14:imgProps xmlns:a14="http://schemas.microsoft.com/office/drawing/2010/main">
                  <a14:imgLayer r:embed="rId4">
                    <a14:imgEffect>
                      <a14:backgroundRemoval t="10000" b="90000" l="10000" r="90000">
                        <a14:foregroundMark x1="31250" y1="53448" x2="31250" y2="53448"/>
                        <a14:foregroundMark x1="53664" y1="33251" x2="53664" y2="33251"/>
                      </a14:backgroundRemoval>
                    </a14:imgEffect>
                  </a14:imgLayer>
                </a14:imgProps>
              </a:ext>
              <a:ext uri="{28A0092B-C50C-407E-A947-70E740481C1C}">
                <a14:useLocalDpi xmlns:a14="http://schemas.microsoft.com/office/drawing/2010/main"/>
              </a:ext>
            </a:extLst>
          </a:blip>
          <a:stretch>
            <a:fillRect/>
          </a:stretch>
        </p:blipFill>
        <p:spPr>
          <a:xfrm>
            <a:off x="11132032" y="23148"/>
            <a:ext cx="775008" cy="678132"/>
          </a:xfrm>
          <a:prstGeom prst="rect">
            <a:avLst/>
          </a:prstGeom>
        </p:spPr>
      </p:pic>
      <p:sp>
        <p:nvSpPr>
          <p:cNvPr id="5" name="Text Placeholder 2">
            <a:extLst>
              <a:ext uri="{FF2B5EF4-FFF2-40B4-BE49-F238E27FC236}">
                <a16:creationId xmlns:a16="http://schemas.microsoft.com/office/drawing/2014/main" id="{27613D6C-33DE-EECD-A8ED-B5DBB0297C96}"/>
              </a:ext>
            </a:extLst>
          </p:cNvPr>
          <p:cNvSpPr>
            <a:spLocks noGrp="1"/>
          </p:cNvSpPr>
          <p:nvPr>
            <p:ph type="body" sz="quarter" idx="27" hasCustomPrompt="1"/>
          </p:nvPr>
        </p:nvSpPr>
        <p:spPr>
          <a:xfrm>
            <a:off x="347664" y="1749942"/>
            <a:ext cx="3587750" cy="4558783"/>
          </a:xfrm>
        </p:spPr>
        <p:txBody>
          <a:bodyPr lIns="0" tIns="0"/>
          <a:lstStyle>
            <a:lvl1pPr marL="0" indent="0">
              <a:lnSpc>
                <a:spcPts val="2260"/>
              </a:lnSpc>
              <a:spcBef>
                <a:spcPts val="300"/>
              </a:spcBef>
              <a:spcAft>
                <a:spcPts val="300"/>
              </a:spcAft>
              <a:buNone/>
              <a:defRPr sz="1800" b="0" i="0" cap="all" baseline="0">
                <a:solidFill>
                  <a:schemeClr val="tx1"/>
                </a:solidFill>
                <a:latin typeface="Libre Franklin Medium" pitchFamily="2" charset="77"/>
              </a:defRPr>
            </a:lvl1pPr>
            <a:lvl2pPr marL="0" indent="0" algn="just">
              <a:lnSpc>
                <a:spcPts val="2260"/>
              </a:lnSpc>
              <a:spcBef>
                <a:spcPts val="300"/>
              </a:spcBef>
              <a:spcAft>
                <a:spcPts val="300"/>
              </a:spcAft>
              <a:buNone/>
              <a:defRPr sz="1800" b="0" i="0">
                <a:solidFill>
                  <a:schemeClr val="tx1"/>
                </a:solidFill>
                <a:latin typeface="Libre Franklin" pitchFamily="2" charset="77"/>
              </a:defRPr>
            </a:lvl2pPr>
            <a:lvl3pPr marL="360000">
              <a:buClr>
                <a:schemeClr val="tx2"/>
              </a:buClr>
              <a:buSzPct val="90000"/>
              <a:defRPr sz="1800" b="0" i="0">
                <a:solidFill>
                  <a:schemeClr val="tx1"/>
                </a:solidFill>
                <a:latin typeface="Libre Franklin" pitchFamily="2" charset="77"/>
              </a:defRPr>
            </a:lvl3pPr>
            <a:lvl4pPr marL="360000">
              <a:buClr>
                <a:schemeClr val="tx2"/>
              </a:buClr>
              <a:buSzPct val="90000"/>
              <a:defRPr sz="1800" b="0" i="0">
                <a:solidFill>
                  <a:schemeClr val="tx1"/>
                </a:solidFill>
                <a:latin typeface="Libre Franklin" pitchFamily="2" charset="77"/>
              </a:defRPr>
            </a:lvl4pPr>
            <a:lvl5pPr marL="360000">
              <a:buClr>
                <a:schemeClr val="tx2"/>
              </a:buClr>
              <a:buSzPct val="90000"/>
              <a:defRPr sz="1800" b="0" i="0">
                <a:solidFill>
                  <a:schemeClr val="tx1"/>
                </a:solidFill>
                <a:latin typeface="Libre Franklin" pitchFamily="2" charset="77"/>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de-DE" dirty="0"/>
          </a:p>
        </p:txBody>
      </p:sp>
      <p:sp>
        <p:nvSpPr>
          <p:cNvPr id="7" name="Textfeld 6">
            <a:extLst>
              <a:ext uri="{FF2B5EF4-FFF2-40B4-BE49-F238E27FC236}">
                <a16:creationId xmlns:a16="http://schemas.microsoft.com/office/drawing/2014/main" id="{4E6D3D48-12ED-F276-A72E-B481C0994DD6}"/>
              </a:ext>
            </a:extLst>
          </p:cNvPr>
          <p:cNvSpPr txBox="1"/>
          <p:nvPr userDrawn="1"/>
        </p:nvSpPr>
        <p:spPr>
          <a:xfrm>
            <a:off x="334962" y="6408922"/>
            <a:ext cx="1681551" cy="184666"/>
          </a:xfrm>
          <a:prstGeom prst="rect">
            <a:avLst/>
          </a:prstGeom>
          <a:noFill/>
        </p:spPr>
        <p:txBody>
          <a:bodyPr wrap="none" lIns="0" tIns="0" rIns="0" bIns="0" rtlCol="0">
            <a:spAutoFit/>
          </a:bodyPr>
          <a:lstStyle/>
          <a:p>
            <a:r>
              <a:rPr lang="de-DE" sz="1200" b="1" i="0" dirty="0">
                <a:latin typeface="Libre Franklin SemiBold" pitchFamily="2" charset="77"/>
              </a:rPr>
              <a:t>Hymer GmbH &amp; Co. KG</a:t>
            </a:r>
          </a:p>
        </p:txBody>
      </p:sp>
    </p:spTree>
    <p:extLst>
      <p:ext uri="{BB962C8B-B14F-4D97-AF65-F5344CB8AC3E}">
        <p14:creationId xmlns:p14="http://schemas.microsoft.com/office/powerpoint/2010/main" val="3059670121"/>
      </p:ext>
    </p:extLst>
  </p:cSld>
  <p:clrMapOvr>
    <a:masterClrMapping/>
  </p:clrMapOvr>
  <p:extLst>
    <p:ext uri="{DCECCB84-F9BA-43D5-87BE-67443E8EF086}">
      <p15:sldGuideLst xmlns:p15="http://schemas.microsoft.com/office/powerpoint/2012/main">
        <p15:guide id="1" orient="horz" pos="459">
          <p15:clr>
            <a:srgbClr val="FBAE40"/>
          </p15:clr>
        </p15:guide>
        <p15:guide id="2" pos="211">
          <p15:clr>
            <a:srgbClr val="FBAE40"/>
          </p15:clr>
        </p15:guide>
        <p15:guide id="3" pos="7469">
          <p15:clr>
            <a:srgbClr val="FBAE40"/>
          </p15:clr>
        </p15:guide>
        <p15:guide id="4" orient="horz" pos="232">
          <p15:clr>
            <a:srgbClr val="FBAE40"/>
          </p15:clr>
        </p15:guide>
        <p15:guide id="5" pos="7242">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1.emf"/><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oleObject" Target="../embeddings/oleObject1.bin"/><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ags" Target="../tags/tag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D563250A-19C6-2528-75B3-C15B36C7F7A7}"/>
              </a:ext>
            </a:extLst>
          </p:cNvPr>
          <p:cNvGraphicFramePr>
            <a:graphicFrameLocks noChangeAspect="1"/>
          </p:cNvGraphicFramePr>
          <p:nvPr userDrawn="1">
            <p:custDataLst>
              <p:tags r:id="rId24"/>
            </p:custDataLst>
            <p:extLst>
              <p:ext uri="{D42A27DB-BD31-4B8C-83A1-F6EECF244321}">
                <p14:modId xmlns:p14="http://schemas.microsoft.com/office/powerpoint/2010/main" val="47924722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25" imgW="425" imgH="424" progId="TCLayout.ActiveDocument.1">
                  <p:embed/>
                </p:oleObj>
              </mc:Choice>
              <mc:Fallback>
                <p:oleObj name="think-cell Folie" r:id="rId25" imgW="425" imgH="424" progId="TCLayout.ActiveDocument.1">
                  <p:embed/>
                  <p:pic>
                    <p:nvPicPr>
                      <p:cNvPr id="0" name=""/>
                      <p:cNvPicPr/>
                      <p:nvPr/>
                    </p:nvPicPr>
                    <p:blipFill>
                      <a:blip r:embed="rId26"/>
                      <a:stretch>
                        <a:fillRect/>
                      </a:stretch>
                    </p:blipFill>
                    <p:spPr>
                      <a:xfrm>
                        <a:off x="1588" y="1588"/>
                        <a:ext cx="1588" cy="1588"/>
                      </a:xfrm>
                      <a:prstGeom prst="rect">
                        <a:avLst/>
                      </a:prstGeom>
                    </p:spPr>
                  </p:pic>
                </p:oleObj>
              </mc:Fallback>
            </mc:AlternateContent>
          </a:graphicData>
        </a:graphic>
      </p:graphicFrame>
      <p:sp>
        <p:nvSpPr>
          <p:cNvPr id="2" name="Title Placeholder 1">
            <a:extLst>
              <a:ext uri="{FF2B5EF4-FFF2-40B4-BE49-F238E27FC236}">
                <a16:creationId xmlns:a16="http://schemas.microsoft.com/office/drawing/2014/main" id="{832CDD4A-E4B2-B84A-A248-CB8F0E07FE64}"/>
              </a:ext>
            </a:extLst>
          </p:cNvPr>
          <p:cNvSpPr>
            <a:spLocks noGrp="1"/>
          </p:cNvSpPr>
          <p:nvPr>
            <p:ph type="title"/>
          </p:nvPr>
        </p:nvSpPr>
        <p:spPr>
          <a:xfrm>
            <a:off x="263525" y="601881"/>
            <a:ext cx="9185275" cy="579486"/>
          </a:xfrm>
          <a:prstGeom prst="rect">
            <a:avLst/>
          </a:prstGeom>
        </p:spPr>
        <p:txBody>
          <a:bodyPr vert="horz" lIns="0" tIns="0" rIns="0" bIns="0" rtlCol="0" anchor="t" anchorCtr="0">
            <a:noAutofit/>
          </a:bodyPr>
          <a:lstStyle/>
          <a:p>
            <a:r>
              <a:rPr lang="de-DE" dirty="0"/>
              <a:t>Mastertitelformat bearbeiten</a:t>
            </a:r>
          </a:p>
        </p:txBody>
      </p:sp>
      <p:sp>
        <p:nvSpPr>
          <p:cNvPr id="4" name="Date Placeholder 3">
            <a:extLst>
              <a:ext uri="{FF2B5EF4-FFF2-40B4-BE49-F238E27FC236}">
                <a16:creationId xmlns:a16="http://schemas.microsoft.com/office/drawing/2014/main" id="{278DBF93-FC77-6240-B5C2-3019760161C1}"/>
              </a:ext>
            </a:extLst>
          </p:cNvPr>
          <p:cNvSpPr>
            <a:spLocks noGrp="1"/>
          </p:cNvSpPr>
          <p:nvPr>
            <p:ph type="dt" sz="half" idx="2"/>
          </p:nvPr>
        </p:nvSpPr>
        <p:spPr>
          <a:xfrm>
            <a:off x="5376000" y="6600825"/>
            <a:ext cx="1440000" cy="192253"/>
          </a:xfrm>
          <a:prstGeom prst="rect">
            <a:avLst/>
          </a:prstGeom>
        </p:spPr>
        <p:txBody>
          <a:bodyPr vert="horz" lIns="0" tIns="0" rIns="0" bIns="0" rtlCol="0" anchor="t" anchorCtr="0"/>
          <a:lstStyle>
            <a:lvl1pPr algn="ctr">
              <a:defRPr lang="en-GB" sz="800" spc="0" baseline="0" dirty="0">
                <a:solidFill>
                  <a:schemeClr val="tx1">
                    <a:alpha val="40000"/>
                  </a:schemeClr>
                </a:solidFill>
                <a:latin typeface="Libre Franklin" pitchFamily="2" charset="77"/>
              </a:defRPr>
            </a:lvl1pPr>
          </a:lstStyle>
          <a:p>
            <a:fld id="{FFFB28EE-29B6-6D44-91A7-A1ABE9FE5299}" type="datetime4">
              <a:rPr lang="de-DE" smtClean="0"/>
              <a:t>12. November 2025</a:t>
            </a:fld>
            <a:endParaRPr lang="de-DE"/>
          </a:p>
        </p:txBody>
      </p:sp>
      <p:sp>
        <p:nvSpPr>
          <p:cNvPr id="6" name="Slide Number Placeholder 5">
            <a:extLst>
              <a:ext uri="{FF2B5EF4-FFF2-40B4-BE49-F238E27FC236}">
                <a16:creationId xmlns:a16="http://schemas.microsoft.com/office/drawing/2014/main" id="{E77651C4-40BF-F449-B540-E3870D5AB034}"/>
              </a:ext>
            </a:extLst>
          </p:cNvPr>
          <p:cNvSpPr>
            <a:spLocks noGrp="1"/>
          </p:cNvSpPr>
          <p:nvPr>
            <p:ph type="sldNum" sz="quarter" idx="4"/>
          </p:nvPr>
        </p:nvSpPr>
        <p:spPr>
          <a:xfrm>
            <a:off x="10488475" y="6600825"/>
            <a:ext cx="1440000" cy="192253"/>
          </a:xfrm>
          <a:prstGeom prst="rect">
            <a:avLst/>
          </a:prstGeom>
        </p:spPr>
        <p:txBody>
          <a:bodyPr vert="horz" lIns="0" tIns="0" rIns="0" bIns="0" rtlCol="0" anchor="t" anchorCtr="0"/>
          <a:lstStyle>
            <a:lvl1pPr algn="r">
              <a:defRPr sz="800" baseline="0">
                <a:solidFill>
                  <a:schemeClr val="tx1">
                    <a:alpha val="40000"/>
                  </a:schemeClr>
                </a:solidFill>
                <a:latin typeface="Libre Franklin" pitchFamily="2" charset="77"/>
              </a:defRPr>
            </a:lvl1pPr>
          </a:lstStyle>
          <a:p>
            <a:fld id="{18299E47-36AB-422A-8771-01693144F6AF}" type="slidenum">
              <a:rPr lang="de-DE" smtClean="0"/>
              <a:pPr/>
              <a:t>‹#›</a:t>
            </a:fld>
            <a:endParaRPr lang="de-DE" dirty="0"/>
          </a:p>
        </p:txBody>
      </p:sp>
      <p:sp>
        <p:nvSpPr>
          <p:cNvPr id="7" name="Textplatzhalter 6">
            <a:extLst>
              <a:ext uri="{FF2B5EF4-FFF2-40B4-BE49-F238E27FC236}">
                <a16:creationId xmlns:a16="http://schemas.microsoft.com/office/drawing/2014/main" id="{C36EC9E6-7C9E-CEA2-DF0D-C4086F7686B6}"/>
              </a:ext>
            </a:extLst>
          </p:cNvPr>
          <p:cNvSpPr>
            <a:spLocks noGrp="1"/>
          </p:cNvSpPr>
          <p:nvPr>
            <p:ph type="body" idx="1"/>
          </p:nvPr>
        </p:nvSpPr>
        <p:spPr>
          <a:xfrm>
            <a:off x="263525" y="1628775"/>
            <a:ext cx="11664950" cy="4679950"/>
          </a:xfrm>
          <a:prstGeom prst="rect">
            <a:avLst/>
          </a:prstGeom>
        </p:spPr>
        <p:txBody>
          <a:bodyPr vert="horz" wrap="square" lIns="0" tIns="0" rIns="0" bIns="0" rtlCol="0">
            <a:noAutofit/>
          </a:bodyPr>
          <a:lstStyle/>
          <a:p>
            <a:pPr lvl="0"/>
            <a:r>
              <a:rPr lang="de-DE" dirty="0"/>
              <a:t>Mastertextformat bearbeiten</a:t>
            </a:r>
          </a:p>
          <a:p>
            <a:pPr lvl="1"/>
            <a:r>
              <a:rPr lang="de-DE" dirty="0"/>
              <a:t>Zweite Ebene</a:t>
            </a:r>
          </a:p>
          <a:p>
            <a:pPr lvl="2"/>
            <a:r>
              <a:rPr lang="de-DE" dirty="0"/>
              <a:t>Dritte Ebene</a:t>
            </a:r>
          </a:p>
          <a:p>
            <a:pPr lvl="3"/>
            <a:r>
              <a:rPr lang="de-DE" dirty="0"/>
              <a:t>Vierte Ebene</a:t>
            </a:r>
          </a:p>
          <a:p>
            <a:pPr lvl="4"/>
            <a:r>
              <a:rPr lang="de-DE" dirty="0"/>
              <a:t>Fünfte Ebene</a:t>
            </a:r>
          </a:p>
        </p:txBody>
      </p:sp>
      <p:pic>
        <p:nvPicPr>
          <p:cNvPr id="15" name="Grafik 14" descr="Ein Bild, das Schwarz, Dunkelheit enthält.&#10;&#10;KI-generierte Inhalte können fehlerhaft sein.">
            <a:extLst>
              <a:ext uri="{FF2B5EF4-FFF2-40B4-BE49-F238E27FC236}">
                <a16:creationId xmlns:a16="http://schemas.microsoft.com/office/drawing/2014/main" id="{A9B40C8E-046D-C74A-80FB-B081CC4C24AF}"/>
              </a:ext>
            </a:extLst>
          </p:cNvPr>
          <p:cNvPicPr>
            <a:picLocks noChangeAspect="1"/>
          </p:cNvPicPr>
          <p:nvPr userDrawn="1"/>
        </p:nvPicPr>
        <p:blipFill>
          <a:blip r:embed="rId27" cstate="screen">
            <a:duotone>
              <a:schemeClr val="bg2">
                <a:shade val="45000"/>
                <a:satMod val="135000"/>
              </a:schemeClr>
              <a:prstClr val="white"/>
            </a:duotone>
            <a:extLst>
              <a:ext uri="{28A0092B-C50C-407E-A947-70E740481C1C}">
                <a14:useLocalDpi xmlns:a14="http://schemas.microsoft.com/office/drawing/2010/main"/>
              </a:ext>
            </a:extLst>
          </a:blip>
          <a:stretch>
            <a:fillRect/>
          </a:stretch>
        </p:blipFill>
        <p:spPr>
          <a:xfrm>
            <a:off x="108000" y="6408000"/>
            <a:ext cx="792000" cy="501972"/>
          </a:xfrm>
          <a:prstGeom prst="rect">
            <a:avLst/>
          </a:prstGeom>
        </p:spPr>
      </p:pic>
    </p:spTree>
    <p:extLst>
      <p:ext uri="{BB962C8B-B14F-4D97-AF65-F5344CB8AC3E}">
        <p14:creationId xmlns:p14="http://schemas.microsoft.com/office/powerpoint/2010/main" val="917440768"/>
      </p:ext>
    </p:extLst>
  </p:cSld>
  <p:clrMap bg1="lt1" tx1="dk1" bg2="lt2" tx2="dk2" accent1="accent1" accent2="accent2" accent3="accent3" accent4="accent4" accent5="accent5" accent6="accent6" hlink="hlink" folHlink="folHlink"/>
  <p:sldLayoutIdLst>
    <p:sldLayoutId id="2147483900" r:id="rId1"/>
    <p:sldLayoutId id="2147483906" r:id="rId2"/>
    <p:sldLayoutId id="2147483923" r:id="rId3"/>
    <p:sldLayoutId id="2147483913" r:id="rId4"/>
    <p:sldLayoutId id="2147483910" r:id="rId5"/>
    <p:sldLayoutId id="2147483909" r:id="rId6"/>
    <p:sldLayoutId id="2147483932" r:id="rId7"/>
    <p:sldLayoutId id="2147483869" r:id="rId8"/>
    <p:sldLayoutId id="2147483911" r:id="rId9"/>
    <p:sldLayoutId id="2147483917" r:id="rId10"/>
    <p:sldLayoutId id="2147483899" r:id="rId11"/>
    <p:sldLayoutId id="2147483928" r:id="rId12"/>
    <p:sldLayoutId id="2147483897" r:id="rId13"/>
    <p:sldLayoutId id="2147483919" r:id="rId14"/>
    <p:sldLayoutId id="2147483903" r:id="rId15"/>
    <p:sldLayoutId id="2147483904" r:id="rId16"/>
    <p:sldLayoutId id="2147483902" r:id="rId17"/>
    <p:sldLayoutId id="2147483882" r:id="rId18"/>
    <p:sldLayoutId id="2147483927" r:id="rId19"/>
    <p:sldLayoutId id="2147483918" r:id="rId20"/>
    <p:sldLayoutId id="2147483891" r:id="rId21"/>
    <p:sldLayoutId id="2147483933" r:id="rId22"/>
  </p:sldLayoutIdLst>
  <p:hf hdr="0" ftr="0"/>
  <p:txStyles>
    <p:titleStyle>
      <a:lvl1pPr algn="l" defTabSz="914400" rtl="0" eaLnBrk="1" latinLnBrk="0" hangingPunct="1">
        <a:lnSpc>
          <a:spcPct val="90000"/>
        </a:lnSpc>
        <a:spcBef>
          <a:spcPct val="0"/>
        </a:spcBef>
        <a:buNone/>
        <a:defRPr sz="2400" kern="1200" cap="all" spc="30" baseline="0">
          <a:solidFill>
            <a:schemeClr val="tx1"/>
          </a:solidFill>
          <a:latin typeface="Libre Franklin" pitchFamily="2" charset="77"/>
          <a:ea typeface="+mj-ea"/>
          <a:cs typeface="+mj-cs"/>
        </a:defRPr>
      </a:lvl1pPr>
    </p:titleStyle>
    <p:bodyStyle>
      <a:lvl1pPr marL="0" indent="0" algn="l" defTabSz="842400" rtl="0" eaLnBrk="1" latinLnBrk="0" hangingPunct="1">
        <a:lnSpc>
          <a:spcPct val="100000"/>
        </a:lnSpc>
        <a:spcBef>
          <a:spcPts val="1000"/>
        </a:spcBef>
        <a:buFontTx/>
        <a:buNone/>
        <a:defRPr sz="1800" kern="1200" spc="10" baseline="0">
          <a:solidFill>
            <a:schemeClr val="tx1"/>
          </a:solidFill>
          <a:latin typeface="Libre Franklin" pitchFamily="2" charset="77"/>
          <a:ea typeface="+mn-ea"/>
          <a:cs typeface="+mn-cs"/>
        </a:defRPr>
      </a:lvl1pPr>
      <a:lvl2pPr marL="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2pPr>
      <a:lvl3pPr marL="9144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3pPr>
      <a:lvl4pPr marL="13716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4pPr>
      <a:lvl5pPr marL="18288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166" userDrawn="1">
          <p15:clr>
            <a:srgbClr val="F26B43"/>
          </p15:clr>
        </p15:guide>
        <p15:guide id="3" pos="7514" userDrawn="1">
          <p15:clr>
            <a:srgbClr val="F26B43"/>
          </p15:clr>
        </p15:guide>
        <p15:guide id="4" orient="horz" pos="4156" userDrawn="1">
          <p15:clr>
            <a:srgbClr val="F26B43"/>
          </p15:clr>
        </p15:guide>
        <p15:guide id="5" orient="horz" pos="1026" userDrawn="1">
          <p15:clr>
            <a:srgbClr val="F26B43"/>
          </p15:clr>
        </p15:guide>
        <p15:guide id="6" orient="horz" pos="2478" userDrawn="1">
          <p15:clr>
            <a:srgbClr val="F26B43"/>
          </p15:clr>
        </p15:guide>
        <p15:guide id="7" pos="3840" userDrawn="1">
          <p15:clr>
            <a:srgbClr val="F26B43"/>
          </p15:clr>
        </p15:guide>
        <p15:guide id="8" orient="horz" pos="3974" userDrawn="1">
          <p15:clr>
            <a:srgbClr val="F26B43"/>
          </p15:clr>
        </p15:guide>
        <p15:guide id="11" orient="horz" pos="754" userDrawn="1">
          <p15:clr>
            <a:srgbClr val="F26B43"/>
          </p15:clr>
        </p15:guide>
        <p15:guide id="12" orient="horz" pos="36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1.xml"/><Relationship Id="rId1" Type="http://schemas.openxmlformats.org/officeDocument/2006/relationships/tags" Target="../tags/tag20.xml"/><Relationship Id="rId6" Type="http://schemas.openxmlformats.org/officeDocument/2006/relationships/image" Target="../media/image10.png"/><Relationship Id="rId5" Type="http://schemas.openxmlformats.org/officeDocument/2006/relationships/image" Target="../media/image1.emf"/><Relationship Id="rId4" Type="http://schemas.openxmlformats.org/officeDocument/2006/relationships/oleObject" Target="../embeddings/oleObject20.bin"/></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5.png"/><Relationship Id="rId2" Type="http://schemas.openxmlformats.org/officeDocument/2006/relationships/slideLayout" Target="../slideLayouts/slideLayout19.xml"/><Relationship Id="rId1" Type="http://schemas.openxmlformats.org/officeDocument/2006/relationships/tags" Target="../tags/tag21.xml"/><Relationship Id="rId6" Type="http://schemas.openxmlformats.org/officeDocument/2006/relationships/image" Target="../media/image1.emf"/><Relationship Id="rId5" Type="http://schemas.openxmlformats.org/officeDocument/2006/relationships/oleObject" Target="../embeddings/oleObject21.bin"/><Relationship Id="rId4" Type="http://schemas.microsoft.com/office/2007/relationships/hdphoto" Target="../media/hdphoto3.wdp"/></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video" Target="../media/media1.mp4"/><Relationship Id="rId7" Type="http://schemas.openxmlformats.org/officeDocument/2006/relationships/image" Target="../media/image12.png"/><Relationship Id="rId12" Type="http://schemas.openxmlformats.org/officeDocument/2006/relationships/image" Target="../media/image5.png"/><Relationship Id="rId2" Type="http://schemas.microsoft.com/office/2007/relationships/media" Target="../media/media1.mp4"/><Relationship Id="rId1" Type="http://schemas.openxmlformats.org/officeDocument/2006/relationships/tags" Target="../tags/tag22.xml"/><Relationship Id="rId6" Type="http://schemas.openxmlformats.org/officeDocument/2006/relationships/image" Target="../media/image1.emf"/><Relationship Id="rId11" Type="http://schemas.openxmlformats.org/officeDocument/2006/relationships/image" Target="../media/image16.png"/><Relationship Id="rId5" Type="http://schemas.openxmlformats.org/officeDocument/2006/relationships/oleObject" Target="../embeddings/oleObject21.bin"/><Relationship Id="rId10" Type="http://schemas.openxmlformats.org/officeDocument/2006/relationships/image" Target="../media/image15.png"/><Relationship Id="rId4" Type="http://schemas.openxmlformats.org/officeDocument/2006/relationships/slideLayout" Target="../slideLayouts/slideLayout19.xml"/><Relationship Id="rId9"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10.xml"/><Relationship Id="rId1" Type="http://schemas.openxmlformats.org/officeDocument/2006/relationships/tags" Target="../tags/tag23.xml"/><Relationship Id="rId6" Type="http://schemas.openxmlformats.org/officeDocument/2006/relationships/image" Target="../media/image5.png"/><Relationship Id="rId5" Type="http://schemas.openxmlformats.org/officeDocument/2006/relationships/image" Target="../media/image1.emf"/><Relationship Id="rId4" Type="http://schemas.openxmlformats.org/officeDocument/2006/relationships/oleObject" Target="../embeddings/oleObject22.bin"/></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23.bin"/><Relationship Id="rId2" Type="http://schemas.openxmlformats.org/officeDocument/2006/relationships/slideLayout" Target="../slideLayouts/slideLayout9.xml"/><Relationship Id="rId1" Type="http://schemas.openxmlformats.org/officeDocument/2006/relationships/tags" Target="../tags/tag24.xml"/><Relationship Id="rId4" Type="http://schemas.openxmlformats.org/officeDocument/2006/relationships/image" Target="../media/image1.emf"/></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video" Target="../media/media3.mp4"/><Relationship Id="rId7" Type="http://schemas.openxmlformats.org/officeDocument/2006/relationships/image" Target="../media/image20.png"/><Relationship Id="rId2" Type="http://schemas.microsoft.com/office/2007/relationships/media" Target="../media/media3.mp4"/><Relationship Id="rId1" Type="http://schemas.openxmlformats.org/officeDocument/2006/relationships/tags" Target="../tags/tag25.xml"/><Relationship Id="rId6" Type="http://schemas.openxmlformats.org/officeDocument/2006/relationships/image" Target="../media/image1.emf"/><Relationship Id="rId5" Type="http://schemas.openxmlformats.org/officeDocument/2006/relationships/oleObject" Target="../embeddings/oleObject24.bin"/><Relationship Id="rId4"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oleObject" Target="../embeddings/oleObject25.bin"/><Relationship Id="rId7" Type="http://schemas.openxmlformats.org/officeDocument/2006/relationships/image" Target="../media/image5.png"/><Relationship Id="rId2" Type="http://schemas.openxmlformats.org/officeDocument/2006/relationships/slideLayout" Target="../slideLayouts/slideLayout9.xml"/><Relationship Id="rId1" Type="http://schemas.openxmlformats.org/officeDocument/2006/relationships/tags" Target="../tags/tag26.xml"/><Relationship Id="rId6" Type="http://schemas.microsoft.com/office/2007/relationships/hdphoto" Target="../media/hdphoto4.wdp"/><Relationship Id="rId5" Type="http://schemas.openxmlformats.org/officeDocument/2006/relationships/image" Target="../media/image21.png"/><Relationship Id="rId4" Type="http://schemas.openxmlformats.org/officeDocument/2006/relationships/image" Target="../media/image1.emf"/></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26.bin"/><Relationship Id="rId7" Type="http://schemas.openxmlformats.org/officeDocument/2006/relationships/image" Target="../media/image2.png"/><Relationship Id="rId2" Type="http://schemas.openxmlformats.org/officeDocument/2006/relationships/slideLayout" Target="../slideLayouts/slideLayout9.xml"/><Relationship Id="rId1" Type="http://schemas.openxmlformats.org/officeDocument/2006/relationships/tags" Target="../tags/tag27.xml"/><Relationship Id="rId6" Type="http://schemas.openxmlformats.org/officeDocument/2006/relationships/image" Target="../media/image5.png"/><Relationship Id="rId5" Type="http://schemas.openxmlformats.org/officeDocument/2006/relationships/image" Target="../media/image22.png"/><Relationship Id="rId4" Type="http://schemas.openxmlformats.org/officeDocument/2006/relationships/image" Target="../media/image1.emf"/></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27.bin"/><Relationship Id="rId7" Type="http://schemas.openxmlformats.org/officeDocument/2006/relationships/image" Target="../media/image2.png"/><Relationship Id="rId2" Type="http://schemas.openxmlformats.org/officeDocument/2006/relationships/slideLayout" Target="../slideLayouts/slideLayout9.xml"/><Relationship Id="rId1" Type="http://schemas.openxmlformats.org/officeDocument/2006/relationships/tags" Target="../tags/tag28.xml"/><Relationship Id="rId6" Type="http://schemas.openxmlformats.org/officeDocument/2006/relationships/image" Target="../media/image5.png"/><Relationship Id="rId5" Type="http://schemas.openxmlformats.org/officeDocument/2006/relationships/image" Target="../media/image23.jpeg"/><Relationship Id="rId4" Type="http://schemas.openxmlformats.org/officeDocument/2006/relationships/image" Target="../media/image1.emf"/></Relationships>
</file>

<file path=ppt/slides/_rels/slide12.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oleObject" Target="../embeddings/oleObject28.bin"/><Relationship Id="rId7" Type="http://schemas.openxmlformats.org/officeDocument/2006/relationships/image" Target="../media/image26.png"/><Relationship Id="rId2" Type="http://schemas.openxmlformats.org/officeDocument/2006/relationships/slideLayout" Target="../slideLayouts/slideLayout17.xml"/><Relationship Id="rId1" Type="http://schemas.openxmlformats.org/officeDocument/2006/relationships/tags" Target="../tags/tag29.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1.emf"/></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29.bin"/><Relationship Id="rId7" Type="http://schemas.openxmlformats.org/officeDocument/2006/relationships/image" Target="../media/image30.jpeg"/><Relationship Id="rId2" Type="http://schemas.openxmlformats.org/officeDocument/2006/relationships/slideLayout" Target="../slideLayouts/slideLayout15.xml"/><Relationship Id="rId1" Type="http://schemas.openxmlformats.org/officeDocument/2006/relationships/tags" Target="../tags/tag30.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1.emf"/></Relationships>
</file>

<file path=ppt/slides/_rels/slide14.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oleObject" Target="../embeddings/oleObject30.bin"/><Relationship Id="rId7" Type="http://schemas.openxmlformats.org/officeDocument/2006/relationships/image" Target="../media/image33.jpeg"/><Relationship Id="rId2" Type="http://schemas.openxmlformats.org/officeDocument/2006/relationships/slideLayout" Target="../slideLayouts/slideLayout16.xml"/><Relationship Id="rId1" Type="http://schemas.openxmlformats.org/officeDocument/2006/relationships/tags" Target="../tags/tag31.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1.emf"/></Relationships>
</file>

<file path=ppt/slides/_rels/slide15.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2.jpeg"/><Relationship Id="rId3" Type="http://schemas.openxmlformats.org/officeDocument/2006/relationships/oleObject" Target="../embeddings/oleObject31.bin"/><Relationship Id="rId7" Type="http://schemas.openxmlformats.org/officeDocument/2006/relationships/image" Target="../media/image36.png"/><Relationship Id="rId12" Type="http://schemas.openxmlformats.org/officeDocument/2006/relationships/image" Target="../media/image41.png"/><Relationship Id="rId2" Type="http://schemas.openxmlformats.org/officeDocument/2006/relationships/slideLayout" Target="../slideLayouts/slideLayout9.xml"/><Relationship Id="rId1" Type="http://schemas.openxmlformats.org/officeDocument/2006/relationships/tags" Target="../tags/tag32.xml"/><Relationship Id="rId6" Type="http://schemas.microsoft.com/office/2007/relationships/hdphoto" Target="../media/hdphoto5.wdp"/><Relationship Id="rId11" Type="http://schemas.openxmlformats.org/officeDocument/2006/relationships/image" Target="../media/image40.png"/><Relationship Id="rId5" Type="http://schemas.openxmlformats.org/officeDocument/2006/relationships/image" Target="../media/image35.png"/><Relationship Id="rId10" Type="http://schemas.openxmlformats.org/officeDocument/2006/relationships/image" Target="../media/image39.png"/><Relationship Id="rId4" Type="http://schemas.openxmlformats.org/officeDocument/2006/relationships/image" Target="../media/image1.emf"/><Relationship Id="rId9" Type="http://schemas.openxmlformats.org/officeDocument/2006/relationships/image" Target="../media/image3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ildplatzhalter 4" descr="Ein Bild, das draußen, Gelände, Stein enthält.&#10;&#10;KI-generierte Inhalte können fehlerhaft sein.">
            <a:extLst>
              <a:ext uri="{FF2B5EF4-FFF2-40B4-BE49-F238E27FC236}">
                <a16:creationId xmlns:a16="http://schemas.microsoft.com/office/drawing/2014/main" id="{80FF3248-30AF-1C42-70C8-A3653B4EBF92}"/>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a:fillRect/>
          </a:stretch>
        </p:blipFill>
        <p:spPr/>
      </p:pic>
      <p:graphicFrame>
        <p:nvGraphicFramePr>
          <p:cNvPr id="6" name="think-cell data - do not delete" hidden="1">
            <a:extLst>
              <a:ext uri="{FF2B5EF4-FFF2-40B4-BE49-F238E27FC236}">
                <a16:creationId xmlns:a16="http://schemas.microsoft.com/office/drawing/2014/main" id="{2370E9FE-79EC-3038-86A8-DDB473EDEEB3}"/>
              </a:ext>
            </a:extLst>
          </p:cNvPr>
          <p:cNvGraphicFramePr>
            <a:graphicFrameLocks noChangeAspect="1"/>
          </p:cNvGraphicFramePr>
          <p:nvPr>
            <p:custDataLst>
              <p:tags r:id="rId1"/>
            </p:custDataLst>
            <p:extLst>
              <p:ext uri="{D42A27DB-BD31-4B8C-83A1-F6EECF244321}">
                <p14:modId xmlns:p14="http://schemas.microsoft.com/office/powerpoint/2010/main" val="220577449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4" progId="TCLayout.ActiveDocument.1">
                  <p:embed/>
                </p:oleObj>
              </mc:Choice>
              <mc:Fallback>
                <p:oleObj name="think-cell Folie" r:id="rId4" imgW="425" imgH="424" progId="TCLayout.ActiveDocument.1">
                  <p:embed/>
                  <p:pic>
                    <p:nvPicPr>
                      <p:cNvPr id="0" name=""/>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7" name="Inhaltsplatzhalter 2">
            <a:extLst>
              <a:ext uri="{FF2B5EF4-FFF2-40B4-BE49-F238E27FC236}">
                <a16:creationId xmlns:a16="http://schemas.microsoft.com/office/drawing/2014/main" id="{460EAE67-7C85-BDBF-4EA9-BDE2AA41BBA3}"/>
              </a:ext>
            </a:extLst>
          </p:cNvPr>
          <p:cNvSpPr>
            <a:spLocks noGrp="1"/>
          </p:cNvSpPr>
          <p:nvPr>
            <p:ph idx="1"/>
          </p:nvPr>
        </p:nvSpPr>
        <p:spPr>
          <a:xfrm>
            <a:off x="263525" y="5185802"/>
            <a:ext cx="9185275" cy="606094"/>
          </a:xfrm>
        </p:spPr>
        <p:txBody>
          <a:bodyPr>
            <a:normAutofit/>
          </a:bodyPr>
          <a:lstStyle/>
          <a:p>
            <a:r>
              <a:rPr lang="de-DE" sz="1600" dirty="0"/>
              <a:t>The Hymer </a:t>
            </a:r>
            <a:r>
              <a:rPr lang="de-DE" sz="1600" dirty="0" err="1"/>
              <a:t>brand</a:t>
            </a:r>
            <a:r>
              <a:rPr lang="de-DE" sz="1600" dirty="0"/>
              <a:t> – innovative </a:t>
            </a:r>
            <a:r>
              <a:rPr lang="de-DE" sz="1600" dirty="0" err="1"/>
              <a:t>by</a:t>
            </a:r>
            <a:r>
              <a:rPr lang="de-DE" sz="1600" dirty="0"/>
              <a:t> </a:t>
            </a:r>
            <a:r>
              <a:rPr lang="de-DE" sz="1600" dirty="0" err="1"/>
              <a:t>tradition</a:t>
            </a:r>
            <a:endParaRPr lang="de-DE" sz="1600" dirty="0"/>
          </a:p>
        </p:txBody>
      </p:sp>
      <p:sp>
        <p:nvSpPr>
          <p:cNvPr id="8" name="Titel 3">
            <a:extLst>
              <a:ext uri="{FF2B5EF4-FFF2-40B4-BE49-F238E27FC236}">
                <a16:creationId xmlns:a16="http://schemas.microsoft.com/office/drawing/2014/main" id="{01ED9DC0-0FC2-A944-64D9-7C7DFFC37BE4}"/>
              </a:ext>
            </a:extLst>
          </p:cNvPr>
          <p:cNvSpPr>
            <a:spLocks noGrp="1"/>
          </p:cNvSpPr>
          <p:nvPr>
            <p:ph type="title"/>
          </p:nvPr>
        </p:nvSpPr>
        <p:spPr>
          <a:xfrm>
            <a:off x="263525" y="4825588"/>
            <a:ext cx="9185275" cy="301216"/>
          </a:xfrm>
        </p:spPr>
        <p:txBody>
          <a:bodyPr vert="horz"/>
          <a:lstStyle/>
          <a:p>
            <a:r>
              <a:rPr lang="de-DE" dirty="0"/>
              <a:t>Explore pure premium</a:t>
            </a:r>
          </a:p>
        </p:txBody>
      </p:sp>
      <p:pic>
        <p:nvPicPr>
          <p:cNvPr id="9" name="Grafik 8" descr="Ein Bild, das Logo, Schwarz, Screenshot, Reihe enthält.&#10;&#10;KI-generierte Inhalte können fehlerhaft sein.">
            <a:extLst>
              <a:ext uri="{FF2B5EF4-FFF2-40B4-BE49-F238E27FC236}">
                <a16:creationId xmlns:a16="http://schemas.microsoft.com/office/drawing/2014/main" id="{43CA040D-D220-8437-1917-1D056EF8324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599489" y="0"/>
            <a:ext cx="3325312" cy="3325312"/>
          </a:xfrm>
          <a:prstGeom prst="rect">
            <a:avLst/>
          </a:prstGeom>
        </p:spPr>
      </p:pic>
    </p:spTree>
    <p:extLst>
      <p:ext uri="{BB962C8B-B14F-4D97-AF65-F5344CB8AC3E}">
        <p14:creationId xmlns:p14="http://schemas.microsoft.com/office/powerpoint/2010/main" val="2608752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2DE98F-CBEC-7C48-4FD1-779B76D4A099}"/>
              </a:ext>
            </a:extLst>
          </p:cNvPr>
          <p:cNvPicPr>
            <a:picLocks noChangeAspect="1" noChangeArrowheads="1"/>
          </p:cNvPicPr>
          <p:nvPr/>
        </p:nvPicPr>
        <p:blipFill rotWithShape="1">
          <a:blip r:embed="rId3" cstate="screen">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rcRect/>
          <a:stretch/>
        </p:blipFill>
        <p:spPr bwMode="auto">
          <a:xfrm>
            <a:off x="4092315" y="0"/>
            <a:ext cx="8099685" cy="685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hink-cell data - do not delete" hidden="1">
            <a:extLst>
              <a:ext uri="{FF2B5EF4-FFF2-40B4-BE49-F238E27FC236}">
                <a16:creationId xmlns:a16="http://schemas.microsoft.com/office/drawing/2014/main" id="{3684CA96-3D09-63A2-AC92-D15F9E7C022F}"/>
              </a:ext>
            </a:extLst>
          </p:cNvPr>
          <p:cNvGraphicFramePr>
            <a:graphicFrameLocks noChangeAspect="1"/>
          </p:cNvGraphicFramePr>
          <p:nvPr>
            <p:custDataLst>
              <p:tags r:id="rId1"/>
            </p:custDataLst>
            <p:extLst>
              <p:ext uri="{D42A27DB-BD31-4B8C-83A1-F6EECF244321}">
                <p14:modId xmlns:p14="http://schemas.microsoft.com/office/powerpoint/2010/main" val="13847164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425" imgH="424" progId="TCLayout.ActiveDocument.1">
                  <p:embed/>
                </p:oleObj>
              </mc:Choice>
              <mc:Fallback>
                <p:oleObj name="think-cell Folie" r:id="rId5" imgW="425" imgH="424" progId="TCLayout.ActiveDocument.1">
                  <p:embed/>
                  <p:pic>
                    <p:nvPicPr>
                      <p:cNvPr id="0" name=""/>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4" name="Datumsplatzhalter 3">
            <a:extLst>
              <a:ext uri="{FF2B5EF4-FFF2-40B4-BE49-F238E27FC236}">
                <a16:creationId xmlns:a16="http://schemas.microsoft.com/office/drawing/2014/main" id="{B8073E7D-6251-9BB6-9FCD-0C05DBE2D9D5}"/>
              </a:ext>
            </a:extLst>
          </p:cNvPr>
          <p:cNvSpPr>
            <a:spLocks noGrp="1"/>
          </p:cNvSpPr>
          <p:nvPr>
            <p:ph type="dt" sz="half" idx="36"/>
          </p:nvPr>
        </p:nvSpPr>
        <p:spPr/>
        <p:txBody>
          <a:bodyPr/>
          <a:lstStyle/>
          <a:p>
            <a:fld id="{386C1974-74CC-A646-9B78-52890ED42642}" type="datetime4">
              <a:rPr lang="de-DE" smtClean="0"/>
              <a:t>12. November 2025</a:t>
            </a:fld>
            <a:endParaRPr lang="de-DE"/>
          </a:p>
        </p:txBody>
      </p:sp>
      <p:sp>
        <p:nvSpPr>
          <p:cNvPr id="5" name="Foliennummernplatzhalter 4">
            <a:extLst>
              <a:ext uri="{FF2B5EF4-FFF2-40B4-BE49-F238E27FC236}">
                <a16:creationId xmlns:a16="http://schemas.microsoft.com/office/drawing/2014/main" id="{738B88AD-8136-E284-45C4-9915F45AD3B7}"/>
              </a:ext>
            </a:extLst>
          </p:cNvPr>
          <p:cNvSpPr>
            <a:spLocks noGrp="1"/>
          </p:cNvSpPr>
          <p:nvPr>
            <p:ph type="sldNum" sz="quarter" idx="38"/>
          </p:nvPr>
        </p:nvSpPr>
        <p:spPr/>
        <p:txBody>
          <a:bodyPr/>
          <a:lstStyle/>
          <a:p>
            <a:fld id="{18299E47-36AB-422A-8771-01693144F6AF}" type="slidenum">
              <a:rPr lang="de-DE" smtClean="0"/>
              <a:pPr/>
              <a:t>2</a:t>
            </a:fld>
            <a:endParaRPr lang="de-DE" dirty="0"/>
          </a:p>
        </p:txBody>
      </p:sp>
      <p:sp>
        <p:nvSpPr>
          <p:cNvPr id="8" name="Textplatzhalter 3">
            <a:extLst>
              <a:ext uri="{FF2B5EF4-FFF2-40B4-BE49-F238E27FC236}">
                <a16:creationId xmlns:a16="http://schemas.microsoft.com/office/drawing/2014/main" id="{09FFE1DE-AD89-3C67-CDB5-6E72541AFAA5}"/>
              </a:ext>
            </a:extLst>
          </p:cNvPr>
          <p:cNvSpPr>
            <a:spLocks noGrp="1"/>
          </p:cNvSpPr>
          <p:nvPr>
            <p:ph type="body" sz="quarter" idx="13"/>
          </p:nvPr>
        </p:nvSpPr>
        <p:spPr/>
        <p:txBody>
          <a:bodyPr/>
          <a:lstStyle/>
          <a:p>
            <a:r>
              <a:rPr lang="en-GB" dirty="0"/>
              <a:t>Our corporate structure</a:t>
            </a:r>
            <a:endParaRPr lang="en-GB" b="1" noProof="0" dirty="0"/>
          </a:p>
          <a:p>
            <a:endParaRPr lang="en-GB" noProof="0" dirty="0"/>
          </a:p>
        </p:txBody>
      </p:sp>
      <p:sp>
        <p:nvSpPr>
          <p:cNvPr id="7" name="Titel 7">
            <a:extLst>
              <a:ext uri="{FF2B5EF4-FFF2-40B4-BE49-F238E27FC236}">
                <a16:creationId xmlns:a16="http://schemas.microsoft.com/office/drawing/2014/main" id="{5E1613D5-42BE-EF93-B56B-E4902D11BD44}"/>
              </a:ext>
            </a:extLst>
          </p:cNvPr>
          <p:cNvSpPr>
            <a:spLocks noGrp="1"/>
          </p:cNvSpPr>
          <p:nvPr>
            <p:ph type="title"/>
          </p:nvPr>
        </p:nvSpPr>
        <p:spPr/>
        <p:txBody>
          <a:bodyPr/>
          <a:lstStyle/>
          <a:p>
            <a:r>
              <a:rPr lang="en-GB"/>
              <a:t>We are part of the </a:t>
            </a:r>
            <a:br>
              <a:rPr lang="en-GB"/>
            </a:br>
            <a:r>
              <a:rPr lang="en-GB"/>
              <a:t>Erwin Hymer Group. </a:t>
            </a:r>
            <a:endParaRPr lang="en-GB" dirty="0"/>
          </a:p>
        </p:txBody>
      </p:sp>
      <p:grpSp>
        <p:nvGrpSpPr>
          <p:cNvPr id="9" name="Gruppieren 8">
            <a:extLst>
              <a:ext uri="{FF2B5EF4-FFF2-40B4-BE49-F238E27FC236}">
                <a16:creationId xmlns:a16="http://schemas.microsoft.com/office/drawing/2014/main" id="{632E1D35-94CB-2C78-8D39-11D00919045B}"/>
              </a:ext>
            </a:extLst>
          </p:cNvPr>
          <p:cNvGrpSpPr/>
          <p:nvPr/>
        </p:nvGrpSpPr>
        <p:grpSpPr>
          <a:xfrm>
            <a:off x="5292196" y="1628775"/>
            <a:ext cx="6133042" cy="4106022"/>
            <a:chOff x="5220686" y="1199284"/>
            <a:chExt cx="6133042" cy="4106022"/>
          </a:xfrm>
        </p:grpSpPr>
        <p:sp>
          <p:nvSpPr>
            <p:cNvPr id="10" name="Rechteck 9">
              <a:extLst>
                <a:ext uri="{FF2B5EF4-FFF2-40B4-BE49-F238E27FC236}">
                  <a16:creationId xmlns:a16="http://schemas.microsoft.com/office/drawing/2014/main" id="{39F7F4FA-E258-E18E-1E4E-816E49D99613}"/>
                </a:ext>
              </a:extLst>
            </p:cNvPr>
            <p:cNvSpPr/>
            <p:nvPr/>
          </p:nvSpPr>
          <p:spPr>
            <a:xfrm>
              <a:off x="5220687" y="2264251"/>
              <a:ext cx="6133041" cy="905359"/>
            </a:xfrm>
            <a:prstGeom prst="rect">
              <a:avLst/>
            </a:prstGeom>
            <a:solidFill>
              <a:schemeClr val="bg2"/>
            </a:solidFill>
            <a:ln w="6350">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2000" spc="30" dirty="0">
                  <a:solidFill>
                    <a:schemeClr val="tx1">
                      <a:alpha val="30000"/>
                    </a:schemeClr>
                  </a:solidFill>
                  <a:latin typeface="Libre Franklin" pitchFamily="2" charset="77"/>
                </a:rPr>
                <a:t>Erwin Hymer Group</a:t>
              </a:r>
            </a:p>
          </p:txBody>
        </p:sp>
        <p:sp>
          <p:nvSpPr>
            <p:cNvPr id="11" name="Rechteck 10">
              <a:extLst>
                <a:ext uri="{FF2B5EF4-FFF2-40B4-BE49-F238E27FC236}">
                  <a16:creationId xmlns:a16="http://schemas.microsoft.com/office/drawing/2014/main" id="{6F5FEC51-0EF0-DB60-F001-7C662A911F16}"/>
                </a:ext>
              </a:extLst>
            </p:cNvPr>
            <p:cNvSpPr/>
            <p:nvPr/>
          </p:nvSpPr>
          <p:spPr>
            <a:xfrm>
              <a:off x="5220687" y="3329218"/>
              <a:ext cx="6133041" cy="905359"/>
            </a:xfrm>
            <a:prstGeom prst="rect">
              <a:avLst/>
            </a:prstGeom>
            <a:solidFill>
              <a:schemeClr val="bg1"/>
            </a:solidFill>
            <a:ln w="6350">
              <a:solidFill>
                <a:schemeClr val="bg1">
                  <a:alpha val="65000"/>
                </a:schemeClr>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2000" spc="30" dirty="0">
                  <a:solidFill>
                    <a:schemeClr val="tx1">
                      <a:alpha val="65000"/>
                    </a:schemeClr>
                  </a:solidFill>
                  <a:latin typeface="Libre Franklin" pitchFamily="2" charset="77"/>
                </a:rPr>
                <a:t>HYMER GmbH &amp; Co. KG</a:t>
              </a:r>
            </a:p>
          </p:txBody>
        </p:sp>
        <p:sp>
          <p:nvSpPr>
            <p:cNvPr id="12" name="Rechteck 11">
              <a:extLst>
                <a:ext uri="{FF2B5EF4-FFF2-40B4-BE49-F238E27FC236}">
                  <a16:creationId xmlns:a16="http://schemas.microsoft.com/office/drawing/2014/main" id="{2AF31CC0-2B71-A163-246A-E794AC356D59}"/>
                </a:ext>
              </a:extLst>
            </p:cNvPr>
            <p:cNvSpPr/>
            <p:nvPr/>
          </p:nvSpPr>
          <p:spPr>
            <a:xfrm>
              <a:off x="5220686" y="1199284"/>
              <a:ext cx="6133041" cy="905359"/>
            </a:xfrm>
            <a:prstGeom prst="rect">
              <a:avLst/>
            </a:prstGeom>
            <a:solidFill>
              <a:schemeClr val="bg2"/>
            </a:solidFill>
            <a:ln w="6350">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2000" spc="30" dirty="0">
                  <a:solidFill>
                    <a:schemeClr val="tx1">
                      <a:alpha val="30000"/>
                    </a:schemeClr>
                  </a:solidFill>
                  <a:latin typeface="Libre Franklin" pitchFamily="2" charset="77"/>
                </a:rPr>
                <a:t>Thor Industries</a:t>
              </a:r>
            </a:p>
          </p:txBody>
        </p:sp>
        <p:sp>
          <p:nvSpPr>
            <p:cNvPr id="13" name="Rechteck 12">
              <a:extLst>
                <a:ext uri="{FF2B5EF4-FFF2-40B4-BE49-F238E27FC236}">
                  <a16:creationId xmlns:a16="http://schemas.microsoft.com/office/drawing/2014/main" id="{FE798B7C-6E47-E9D4-DE7C-3675DCD42A6A}"/>
                </a:ext>
              </a:extLst>
            </p:cNvPr>
            <p:cNvSpPr/>
            <p:nvPr/>
          </p:nvSpPr>
          <p:spPr>
            <a:xfrm>
              <a:off x="5220687" y="4399947"/>
              <a:ext cx="2989500" cy="905359"/>
            </a:xfrm>
            <a:prstGeom prst="rect">
              <a:avLst/>
            </a:prstGeom>
            <a:solidFill>
              <a:schemeClr val="bg1"/>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2000" b="1" spc="40" dirty="0">
                  <a:solidFill>
                    <a:schemeClr val="tx1"/>
                  </a:solidFill>
                  <a:latin typeface="Libre Franklin" pitchFamily="2" charset="77"/>
                </a:rPr>
                <a:t>HYMER</a:t>
              </a:r>
            </a:p>
          </p:txBody>
        </p:sp>
        <p:sp>
          <p:nvSpPr>
            <p:cNvPr id="14" name="Rechteck 13">
              <a:extLst>
                <a:ext uri="{FF2B5EF4-FFF2-40B4-BE49-F238E27FC236}">
                  <a16:creationId xmlns:a16="http://schemas.microsoft.com/office/drawing/2014/main" id="{A4BA0775-FB40-663E-DF54-E001A125BF4F}"/>
                </a:ext>
              </a:extLst>
            </p:cNvPr>
            <p:cNvSpPr/>
            <p:nvPr/>
          </p:nvSpPr>
          <p:spPr>
            <a:xfrm>
              <a:off x="8364227" y="4399947"/>
              <a:ext cx="2989500" cy="905359"/>
            </a:xfrm>
            <a:prstGeom prst="rect">
              <a:avLst/>
            </a:prstGeom>
            <a:solidFill>
              <a:schemeClr val="bg1"/>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de-DE" sz="2000" b="1" spc="40" dirty="0">
                  <a:solidFill>
                    <a:schemeClr val="tx1"/>
                  </a:solidFill>
                  <a:latin typeface="Libre Franklin" pitchFamily="2" charset="77"/>
                </a:rPr>
                <a:t>ERIBA</a:t>
              </a:r>
            </a:p>
          </p:txBody>
        </p:sp>
      </p:grpSp>
      <p:sp>
        <p:nvSpPr>
          <p:cNvPr id="15" name="Textplatzhalter 11">
            <a:extLst>
              <a:ext uri="{FF2B5EF4-FFF2-40B4-BE49-F238E27FC236}">
                <a16:creationId xmlns:a16="http://schemas.microsoft.com/office/drawing/2014/main" id="{F40CF691-94E0-50ED-B3C8-F047BD9128BD}"/>
              </a:ext>
            </a:extLst>
          </p:cNvPr>
          <p:cNvSpPr txBox="1">
            <a:spLocks/>
          </p:cNvSpPr>
          <p:nvPr/>
        </p:nvSpPr>
        <p:spPr>
          <a:xfrm>
            <a:off x="263525" y="1628775"/>
            <a:ext cx="3311525" cy="4679950"/>
          </a:xfrm>
          <a:prstGeom prst="rect">
            <a:avLst/>
          </a:prstGeom>
        </p:spPr>
        <p:txBody>
          <a:bodyPr lIns="0"/>
          <a:lstStyle>
            <a:lvl1pPr marL="0" indent="0" algn="l" defTabSz="842400" rtl="0" eaLnBrk="1" latinLnBrk="0" hangingPunct="1">
              <a:lnSpc>
                <a:spcPct val="100000"/>
              </a:lnSpc>
              <a:spcBef>
                <a:spcPts val="1000"/>
              </a:spcBef>
              <a:buFontTx/>
              <a:buNone/>
              <a:defRPr sz="2000" kern="1200" spc="10" baseline="0">
                <a:solidFill>
                  <a:schemeClr val="tx1"/>
                </a:solidFill>
                <a:latin typeface="Libre Franklin" pitchFamily="2" charset="77"/>
                <a:ea typeface="+mn-ea"/>
                <a:cs typeface="+mn-cs"/>
              </a:defRPr>
            </a:lvl1pPr>
            <a:lvl2pPr marL="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2pPr>
            <a:lvl3pPr marL="914400" indent="0" algn="l" defTabSz="842400" rtl="0" eaLnBrk="1" latinLnBrk="0" hangingPunct="1">
              <a:lnSpc>
                <a:spcPct val="100000"/>
              </a:lnSpc>
              <a:spcBef>
                <a:spcPts val="500"/>
              </a:spcBef>
              <a:buFontTx/>
              <a:buNone/>
              <a:defRPr sz="1600" kern="1200" spc="10" baseline="0">
                <a:solidFill>
                  <a:schemeClr val="tx1"/>
                </a:solidFill>
                <a:latin typeface="Libre Franklin" pitchFamily="2" charset="77"/>
                <a:ea typeface="+mn-ea"/>
                <a:cs typeface="+mn-cs"/>
              </a:defRPr>
            </a:lvl3pPr>
            <a:lvl4pPr marL="1371600" indent="0" algn="l" defTabSz="842400" rtl="0" eaLnBrk="1" latinLnBrk="0" hangingPunct="1">
              <a:lnSpc>
                <a:spcPct val="100000"/>
              </a:lnSpc>
              <a:spcBef>
                <a:spcPts val="500"/>
              </a:spcBef>
              <a:buFontTx/>
              <a:buNone/>
              <a:defRPr sz="1200" kern="1200" spc="10" baseline="0">
                <a:solidFill>
                  <a:schemeClr val="tx1"/>
                </a:solidFill>
                <a:latin typeface="Libre Franklin" pitchFamily="2" charset="77"/>
                <a:ea typeface="+mn-ea"/>
                <a:cs typeface="+mn-cs"/>
              </a:defRPr>
            </a:lvl4pPr>
            <a:lvl5pPr marL="1828800" indent="0" algn="l" defTabSz="842400" rtl="0" eaLnBrk="1" latinLnBrk="0" hangingPunct="1">
              <a:lnSpc>
                <a:spcPct val="100000"/>
              </a:lnSpc>
              <a:spcBef>
                <a:spcPts val="500"/>
              </a:spcBef>
              <a:buFontTx/>
              <a:buNone/>
              <a:defRPr sz="900" kern="1200" spc="10" baseline="0">
                <a:solidFill>
                  <a:schemeClr val="tx1"/>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200" dirty="0"/>
              <a:t>Erwin Hymer Group SE, based in</a:t>
            </a:r>
            <a:br>
              <a:rPr lang="en-GB" sz="1200" dirty="0"/>
            </a:br>
            <a:r>
              <a:rPr lang="en-GB" sz="1200" dirty="0"/>
              <a:t>Bad </a:t>
            </a:r>
            <a:r>
              <a:rPr lang="en-GB" sz="1200" dirty="0" err="1"/>
              <a:t>Waldsee</a:t>
            </a:r>
            <a:r>
              <a:rPr lang="en-GB" sz="1200" dirty="0"/>
              <a:t>, a subsidiary of Thor Industries, is </a:t>
            </a:r>
            <a:r>
              <a:rPr lang="en-GB" sz="1200" b="1" dirty="0"/>
              <a:t>one of the largest manufacturers of motorhomes and caravans in Europe. </a:t>
            </a:r>
          </a:p>
          <a:p>
            <a:r>
              <a:rPr lang="en-GB" sz="1200" dirty="0"/>
              <a:t>In addition to the traditional brands Hymer and Eriba (united under the umbrella of Hymer GmbH), the Erwin Hymer Group offers a total of </a:t>
            </a:r>
            <a:r>
              <a:rPr lang="en-GB" sz="1200" b="1" dirty="0"/>
              <a:t>18 other brands for unique leisure and mobility experiences.</a:t>
            </a:r>
            <a:br>
              <a:rPr lang="en-GB" sz="1200" b="1" dirty="0"/>
            </a:br>
            <a:endParaRPr lang="en-GB" sz="1200" b="1" dirty="0"/>
          </a:p>
          <a:p>
            <a:endParaRPr lang="en-GB" sz="1200" dirty="0"/>
          </a:p>
        </p:txBody>
      </p:sp>
      <p:sp>
        <p:nvSpPr>
          <p:cNvPr id="16" name="Textfeld 15">
            <a:extLst>
              <a:ext uri="{FF2B5EF4-FFF2-40B4-BE49-F238E27FC236}">
                <a16:creationId xmlns:a16="http://schemas.microsoft.com/office/drawing/2014/main" id="{B0352114-F408-E60A-5C2E-41FA89FF7A17}"/>
              </a:ext>
            </a:extLst>
          </p:cNvPr>
          <p:cNvSpPr txBox="1"/>
          <p:nvPr/>
        </p:nvSpPr>
        <p:spPr>
          <a:xfrm>
            <a:off x="4506686" y="-669471"/>
            <a:ext cx="184731" cy="369332"/>
          </a:xfrm>
          <a:prstGeom prst="rect">
            <a:avLst/>
          </a:prstGeom>
          <a:noFill/>
        </p:spPr>
        <p:txBody>
          <a:bodyPr wrap="none" rtlCol="0">
            <a:spAutoFit/>
          </a:bodyPr>
          <a:lstStyle/>
          <a:p>
            <a:endParaRPr lang="de-DE" dirty="0"/>
          </a:p>
        </p:txBody>
      </p:sp>
      <p:pic>
        <p:nvPicPr>
          <p:cNvPr id="2" name="Grafik 1" descr="Ein Bild, das Logo, Schwarz, Screenshot, Reihe enthält.&#10;&#10;KI-generierte Inhalte können fehlerhaft sein.">
            <a:extLst>
              <a:ext uri="{FF2B5EF4-FFF2-40B4-BE49-F238E27FC236}">
                <a16:creationId xmlns:a16="http://schemas.microsoft.com/office/drawing/2014/main" id="{C3FA7F65-1F25-4DD3-A4BA-F41E6B98714D}"/>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spTree>
    <p:extLst>
      <p:ext uri="{BB962C8B-B14F-4D97-AF65-F5344CB8AC3E}">
        <p14:creationId xmlns:p14="http://schemas.microsoft.com/office/powerpoint/2010/main" val="4190371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3684CA96-3D09-63A2-AC92-D15F9E7C022F}"/>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425" imgH="424" progId="TCLayout.ActiveDocument.1">
                  <p:embed/>
                </p:oleObj>
              </mc:Choice>
              <mc:Fallback>
                <p:oleObj name="think-cell Folie" r:id="rId5" imgW="425" imgH="424" progId="TCLayout.ActiveDocument.1">
                  <p:embed/>
                  <p:pic>
                    <p:nvPicPr>
                      <p:cNvPr id="6" name="think-cell data - do not delete" hidden="1">
                        <a:extLst>
                          <a:ext uri="{FF2B5EF4-FFF2-40B4-BE49-F238E27FC236}">
                            <a16:creationId xmlns:a16="http://schemas.microsoft.com/office/drawing/2014/main" id="{3684CA96-3D09-63A2-AC92-D15F9E7C022F}"/>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4" name="Datumsplatzhalter 3">
            <a:extLst>
              <a:ext uri="{FF2B5EF4-FFF2-40B4-BE49-F238E27FC236}">
                <a16:creationId xmlns:a16="http://schemas.microsoft.com/office/drawing/2014/main" id="{B8073E7D-6251-9BB6-9FCD-0C05DBE2D9D5}"/>
              </a:ext>
            </a:extLst>
          </p:cNvPr>
          <p:cNvSpPr>
            <a:spLocks noGrp="1"/>
          </p:cNvSpPr>
          <p:nvPr>
            <p:ph type="dt" sz="half" idx="36"/>
          </p:nvPr>
        </p:nvSpPr>
        <p:spPr/>
        <p:txBody>
          <a:bodyPr/>
          <a:lstStyle/>
          <a:p>
            <a:fld id="{386C1974-74CC-A646-9B78-52890ED42642}" type="datetime4">
              <a:rPr lang="de-DE" smtClean="0"/>
              <a:t>12. November 2025</a:t>
            </a:fld>
            <a:endParaRPr lang="de-DE"/>
          </a:p>
        </p:txBody>
      </p:sp>
      <p:sp>
        <p:nvSpPr>
          <p:cNvPr id="5" name="Foliennummernplatzhalter 4">
            <a:extLst>
              <a:ext uri="{FF2B5EF4-FFF2-40B4-BE49-F238E27FC236}">
                <a16:creationId xmlns:a16="http://schemas.microsoft.com/office/drawing/2014/main" id="{738B88AD-8136-E284-45C4-9915F45AD3B7}"/>
              </a:ext>
            </a:extLst>
          </p:cNvPr>
          <p:cNvSpPr>
            <a:spLocks noGrp="1"/>
          </p:cNvSpPr>
          <p:nvPr>
            <p:ph type="sldNum" sz="quarter" idx="38"/>
          </p:nvPr>
        </p:nvSpPr>
        <p:spPr/>
        <p:txBody>
          <a:bodyPr/>
          <a:lstStyle/>
          <a:p>
            <a:fld id="{18299E47-36AB-422A-8771-01693144F6AF}" type="slidenum">
              <a:rPr lang="de-DE" smtClean="0"/>
              <a:pPr/>
              <a:t>3</a:t>
            </a:fld>
            <a:endParaRPr lang="de-DE" dirty="0"/>
          </a:p>
        </p:txBody>
      </p:sp>
      <p:sp>
        <p:nvSpPr>
          <p:cNvPr id="8" name="Textplatzhalter 3">
            <a:extLst>
              <a:ext uri="{FF2B5EF4-FFF2-40B4-BE49-F238E27FC236}">
                <a16:creationId xmlns:a16="http://schemas.microsoft.com/office/drawing/2014/main" id="{09FFE1DE-AD89-3C67-CDB5-6E72541AFAA5}"/>
              </a:ext>
            </a:extLst>
          </p:cNvPr>
          <p:cNvSpPr>
            <a:spLocks noGrp="1"/>
          </p:cNvSpPr>
          <p:nvPr>
            <p:ph type="body" sz="quarter" idx="13"/>
          </p:nvPr>
        </p:nvSpPr>
        <p:spPr/>
        <p:txBody>
          <a:bodyPr/>
          <a:lstStyle/>
          <a:p>
            <a:r>
              <a:rPr lang="en-GB" dirty="0"/>
              <a:t>Our corporate structure</a:t>
            </a:r>
            <a:endParaRPr lang="en-GB" b="1" noProof="0" dirty="0"/>
          </a:p>
        </p:txBody>
      </p:sp>
      <p:sp>
        <p:nvSpPr>
          <p:cNvPr id="7" name="Titel 7">
            <a:extLst>
              <a:ext uri="{FF2B5EF4-FFF2-40B4-BE49-F238E27FC236}">
                <a16:creationId xmlns:a16="http://schemas.microsoft.com/office/drawing/2014/main" id="{5E1613D5-42BE-EF93-B56B-E4902D11BD44}"/>
              </a:ext>
            </a:extLst>
          </p:cNvPr>
          <p:cNvSpPr>
            <a:spLocks noGrp="1"/>
          </p:cNvSpPr>
          <p:nvPr>
            <p:ph type="title"/>
          </p:nvPr>
        </p:nvSpPr>
        <p:spPr/>
        <p:txBody>
          <a:bodyPr/>
          <a:lstStyle/>
          <a:p>
            <a:r>
              <a:rPr lang="de-DE" dirty="0" err="1"/>
              <a:t>erwin</a:t>
            </a:r>
            <a:r>
              <a:rPr lang="de-DE" dirty="0"/>
              <a:t> </a:t>
            </a:r>
            <a:r>
              <a:rPr lang="de-DE" dirty="0" err="1"/>
              <a:t>hymer</a:t>
            </a:r>
            <a:r>
              <a:rPr lang="de-DE" dirty="0"/>
              <a:t> </a:t>
            </a:r>
            <a:r>
              <a:rPr lang="de-DE" dirty="0" err="1"/>
              <a:t>group</a:t>
            </a:r>
            <a:br>
              <a:rPr lang="de-DE" dirty="0"/>
            </a:br>
            <a:r>
              <a:rPr lang="de-DE" dirty="0"/>
              <a:t>in </a:t>
            </a:r>
            <a:r>
              <a:rPr lang="de-DE" dirty="0" err="1"/>
              <a:t>Figures</a:t>
            </a:r>
            <a:r>
              <a:rPr lang="de-DE" dirty="0"/>
              <a:t>.</a:t>
            </a:r>
          </a:p>
        </p:txBody>
      </p:sp>
      <p:sp>
        <p:nvSpPr>
          <p:cNvPr id="16" name="Textfeld 15">
            <a:extLst>
              <a:ext uri="{FF2B5EF4-FFF2-40B4-BE49-F238E27FC236}">
                <a16:creationId xmlns:a16="http://schemas.microsoft.com/office/drawing/2014/main" id="{B0352114-F408-E60A-5C2E-41FA89FF7A17}"/>
              </a:ext>
            </a:extLst>
          </p:cNvPr>
          <p:cNvSpPr txBox="1"/>
          <p:nvPr/>
        </p:nvSpPr>
        <p:spPr>
          <a:xfrm>
            <a:off x="4506686" y="-669471"/>
            <a:ext cx="184731" cy="369332"/>
          </a:xfrm>
          <a:prstGeom prst="rect">
            <a:avLst/>
          </a:prstGeom>
          <a:noFill/>
        </p:spPr>
        <p:txBody>
          <a:bodyPr wrap="none" rtlCol="0">
            <a:spAutoFit/>
          </a:bodyPr>
          <a:lstStyle/>
          <a:p>
            <a:endParaRPr lang="de-DE" dirty="0"/>
          </a:p>
        </p:txBody>
      </p:sp>
      <p:pic>
        <p:nvPicPr>
          <p:cNvPr id="2" name="Sequenz 02">
            <a:hlinkClick r:id="" action="ppaction://media"/>
            <a:extLst>
              <a:ext uri="{FF2B5EF4-FFF2-40B4-BE49-F238E27FC236}">
                <a16:creationId xmlns:a16="http://schemas.microsoft.com/office/drawing/2014/main" id="{21BA0DDA-E7DD-1480-2849-52E6526E6C98}"/>
              </a:ext>
            </a:extLst>
          </p:cNvPr>
          <p:cNvPicPr>
            <a:picLocks noChangeAspect="1"/>
          </p:cNvPicPr>
          <p:nvPr>
            <a:videoFile r:link="rId3"/>
            <p:extLst>
              <p:ext uri="{DAA4B4D4-6D71-4841-9C94-3DE7FCFB9230}">
                <p14:media xmlns:p14="http://schemas.microsoft.com/office/powerpoint/2010/main" r:embed="rId2"/>
              </p:ext>
            </p:extLst>
          </p:nvPr>
        </p:nvPicPr>
        <p:blipFill rotWithShape="1">
          <a:blip r:embed="rId7"/>
          <a:srcRect l="19038" r="14712"/>
          <a:stretch/>
        </p:blipFill>
        <p:spPr>
          <a:xfrm>
            <a:off x="4114800" y="0"/>
            <a:ext cx="8077200" cy="6858000"/>
          </a:xfrm>
          <a:prstGeom prst="rect">
            <a:avLst/>
          </a:prstGeom>
        </p:spPr>
      </p:pic>
      <p:grpSp>
        <p:nvGrpSpPr>
          <p:cNvPr id="17" name="Gruppieren 16">
            <a:extLst>
              <a:ext uri="{FF2B5EF4-FFF2-40B4-BE49-F238E27FC236}">
                <a16:creationId xmlns:a16="http://schemas.microsoft.com/office/drawing/2014/main" id="{BCDB3C5C-860B-ADCA-7D37-36B99F9911B8}"/>
              </a:ext>
            </a:extLst>
          </p:cNvPr>
          <p:cNvGrpSpPr/>
          <p:nvPr/>
        </p:nvGrpSpPr>
        <p:grpSpPr>
          <a:xfrm>
            <a:off x="334963" y="2162812"/>
            <a:ext cx="3418165" cy="3633015"/>
            <a:chOff x="315167" y="2557923"/>
            <a:chExt cx="3418165" cy="3633015"/>
          </a:xfrm>
        </p:grpSpPr>
        <p:pic>
          <p:nvPicPr>
            <p:cNvPr id="18" name="Picture 2">
              <a:extLst>
                <a:ext uri="{FF2B5EF4-FFF2-40B4-BE49-F238E27FC236}">
                  <a16:creationId xmlns:a16="http://schemas.microsoft.com/office/drawing/2014/main" id="{B11B6766-CFED-914A-A300-84263AECFAC4}"/>
                </a:ext>
              </a:extLst>
            </p:cNvPr>
            <p:cNvPicPr>
              <a:picLocks noChangeAspect="1" noChangeArrowheads="1"/>
            </p:cNvPicPr>
            <p:nvPr/>
          </p:nvPicPr>
          <p:blipFill>
            <a:blip r:embed="rId8" cstate="screen">
              <a:biLevel thresh="75000"/>
              <a:extLst>
                <a:ext uri="{28A0092B-C50C-407E-A947-70E740481C1C}">
                  <a14:useLocalDpi xmlns:a14="http://schemas.microsoft.com/office/drawing/2010/main"/>
                </a:ext>
              </a:extLst>
            </a:blip>
            <a:srcRect/>
            <a:stretch>
              <a:fillRect/>
            </a:stretch>
          </p:blipFill>
          <p:spPr bwMode="auto">
            <a:xfrm>
              <a:off x="2328302" y="4111172"/>
              <a:ext cx="859850" cy="1256705"/>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8">
              <a:extLst>
                <a:ext uri="{FF2B5EF4-FFF2-40B4-BE49-F238E27FC236}">
                  <a16:creationId xmlns:a16="http://schemas.microsoft.com/office/drawing/2014/main" id="{270A230F-B526-5AD5-E73D-8BAF1EF227B9}"/>
                </a:ext>
              </a:extLst>
            </p:cNvPr>
            <p:cNvPicPr>
              <a:picLocks noChangeAspect="1" noChangeArrowheads="1"/>
            </p:cNvPicPr>
            <p:nvPr/>
          </p:nvPicPr>
          <p:blipFill>
            <a:blip r:embed="rId9" cstate="screen">
              <a:biLevel thresh="75000"/>
              <a:extLst>
                <a:ext uri="{28A0092B-C50C-407E-A947-70E740481C1C}">
                  <a14:useLocalDpi xmlns:a14="http://schemas.microsoft.com/office/drawing/2010/main"/>
                </a:ext>
              </a:extLst>
            </a:blip>
            <a:srcRect/>
            <a:stretch>
              <a:fillRect/>
            </a:stretch>
          </p:blipFill>
          <p:spPr bwMode="auto">
            <a:xfrm>
              <a:off x="591252" y="2557923"/>
              <a:ext cx="1005609" cy="738815"/>
            </a:xfrm>
            <a:prstGeom prst="rect">
              <a:avLst/>
            </a:prstGeom>
            <a:noFill/>
            <a:extLst>
              <a:ext uri="{909E8E84-426E-40DD-AFC4-6F175D3DCCD1}">
                <a14:hiddenFill xmlns:a14="http://schemas.microsoft.com/office/drawing/2010/main">
                  <a:solidFill>
                    <a:srgbClr val="FFFFFF"/>
                  </a:solidFill>
                </a14:hiddenFill>
              </a:ext>
            </a:extLst>
          </p:spPr>
        </p:pic>
        <p:sp>
          <p:nvSpPr>
            <p:cNvPr id="20" name="Textfeld 19">
              <a:extLst>
                <a:ext uri="{FF2B5EF4-FFF2-40B4-BE49-F238E27FC236}">
                  <a16:creationId xmlns:a16="http://schemas.microsoft.com/office/drawing/2014/main" id="{A313E049-86CD-6F02-2CB1-13911523645D}"/>
                </a:ext>
              </a:extLst>
            </p:cNvPr>
            <p:cNvSpPr txBox="1"/>
            <p:nvPr/>
          </p:nvSpPr>
          <p:spPr>
            <a:xfrm>
              <a:off x="315167" y="3485458"/>
              <a:ext cx="1557780" cy="615553"/>
            </a:xfrm>
            <a:prstGeom prst="rect">
              <a:avLst/>
            </a:prstGeom>
            <a:noFill/>
          </p:spPr>
          <p:txBody>
            <a:bodyPr wrap="square">
              <a:spAutoFit/>
            </a:bodyPr>
            <a:lstStyle/>
            <a:p>
              <a:pPr algn="ctr"/>
              <a:r>
                <a:rPr kumimoji="0" lang="en-GB" sz="1800" b="1" i="0" u="none" strike="noStrike" kern="1200" cap="none" spc="0" normalizeH="0" baseline="0" noProof="0" dirty="0">
                  <a:ln>
                    <a:noFill/>
                  </a:ln>
                  <a:solidFill>
                    <a:srgbClr val="000000"/>
                  </a:solidFill>
                  <a:effectLst/>
                  <a:uLnTx/>
                  <a:uFillTx/>
                  <a:latin typeface="Libre Franklin Medium" pitchFamily="2" charset="77"/>
                </a:rPr>
                <a:t>3 </a:t>
              </a:r>
              <a:r>
                <a:rPr kumimoji="0" lang="en-GB" sz="1800" b="1" i="0" u="none" strike="noStrike" kern="1200" cap="none" spc="0" normalizeH="0" baseline="0" noProof="0" dirty="0" err="1">
                  <a:ln>
                    <a:noFill/>
                  </a:ln>
                  <a:solidFill>
                    <a:srgbClr val="000000"/>
                  </a:solidFill>
                  <a:effectLst/>
                  <a:uLnTx/>
                  <a:uFillTx/>
                  <a:latin typeface="Libre Franklin Medium" pitchFamily="2" charset="77"/>
                </a:rPr>
                <a:t>Mrd</a:t>
              </a:r>
              <a:r>
                <a:rPr kumimoji="0" lang="en-GB" sz="1800" b="1" i="0" u="none" strike="noStrike" kern="1200" cap="none" spc="0" normalizeH="0" baseline="0" noProof="0" dirty="0">
                  <a:ln>
                    <a:noFill/>
                  </a:ln>
                  <a:solidFill>
                    <a:srgbClr val="000000"/>
                  </a:solidFill>
                  <a:effectLst/>
                  <a:uLnTx/>
                  <a:uFillTx/>
                  <a:latin typeface="Libre Franklin Medium" pitchFamily="2" charset="77"/>
                </a:rPr>
                <a:t>. </a:t>
              </a:r>
              <a:r>
                <a:rPr kumimoji="0" lang="en-GB" sz="1600" u="none" strike="noStrike" kern="1200" cap="none" spc="0" normalizeH="0" baseline="0" noProof="0" dirty="0">
                  <a:ln>
                    <a:noFill/>
                  </a:ln>
                  <a:solidFill>
                    <a:srgbClr val="000000"/>
                  </a:solidFill>
                  <a:effectLst/>
                  <a:uLnTx/>
                  <a:uFillTx/>
                  <a:latin typeface="Libre Franklin" pitchFamily="2" charset="77"/>
                </a:rPr>
                <a:t>revenue</a:t>
              </a:r>
            </a:p>
          </p:txBody>
        </p:sp>
        <p:sp>
          <p:nvSpPr>
            <p:cNvPr id="21" name="Textfeld 20">
              <a:extLst>
                <a:ext uri="{FF2B5EF4-FFF2-40B4-BE49-F238E27FC236}">
                  <a16:creationId xmlns:a16="http://schemas.microsoft.com/office/drawing/2014/main" id="{41BBDCD2-F88B-5A81-1D46-C29E3A12FEE8}"/>
                </a:ext>
              </a:extLst>
            </p:cNvPr>
            <p:cNvSpPr txBox="1"/>
            <p:nvPr/>
          </p:nvSpPr>
          <p:spPr>
            <a:xfrm>
              <a:off x="334963" y="5575385"/>
              <a:ext cx="1557780" cy="615553"/>
            </a:xfrm>
            <a:prstGeom prst="rect">
              <a:avLst/>
            </a:prstGeom>
            <a:noFill/>
          </p:spPr>
          <p:txBody>
            <a:bodyPr wrap="square">
              <a:spAutoFit/>
            </a:bodyPr>
            <a:lstStyle/>
            <a:p>
              <a:pPr algn="ctr"/>
              <a:r>
                <a:rPr kumimoji="0" lang="en-GB" sz="1800" b="1" i="0" u="none" strike="noStrike" kern="1200" cap="none" spc="0" normalizeH="0" baseline="0" noProof="0" dirty="0">
                  <a:ln>
                    <a:noFill/>
                  </a:ln>
                  <a:solidFill>
                    <a:srgbClr val="000000"/>
                  </a:solidFill>
                  <a:effectLst/>
                  <a:uLnTx/>
                  <a:uFillTx/>
                  <a:latin typeface="Libre Franklin Medium" pitchFamily="2" charset="77"/>
                </a:rPr>
                <a:t>7.700</a:t>
              </a:r>
              <a:br>
                <a:rPr kumimoji="0" lang="en-GB" sz="1800" b="1" i="0" u="none" strike="noStrike" kern="1200" cap="none" spc="0" normalizeH="0" baseline="0" noProof="0" dirty="0">
                  <a:ln>
                    <a:noFill/>
                  </a:ln>
                  <a:solidFill>
                    <a:srgbClr val="000000"/>
                  </a:solidFill>
                  <a:effectLst/>
                  <a:uLnTx/>
                  <a:uFillTx/>
                  <a:latin typeface="Libre Franklin Medium" pitchFamily="2" charset="77"/>
                </a:rPr>
              </a:br>
              <a:r>
                <a:rPr kumimoji="0" lang="en-GB" sz="1600" u="none" strike="noStrike" kern="1200" cap="none" spc="0" normalizeH="0" baseline="0" noProof="0" dirty="0">
                  <a:ln>
                    <a:noFill/>
                  </a:ln>
                  <a:solidFill>
                    <a:srgbClr val="000000"/>
                  </a:solidFill>
                  <a:effectLst/>
                  <a:uLnTx/>
                  <a:uFillTx/>
                  <a:latin typeface="Libre Franklin" pitchFamily="2" charset="77"/>
                </a:rPr>
                <a:t>employees</a:t>
              </a:r>
            </a:p>
          </p:txBody>
        </p:sp>
        <p:pic>
          <p:nvPicPr>
            <p:cNvPr id="22" name="Picture 6">
              <a:extLst>
                <a:ext uri="{FF2B5EF4-FFF2-40B4-BE49-F238E27FC236}">
                  <a16:creationId xmlns:a16="http://schemas.microsoft.com/office/drawing/2014/main" id="{2AC0629A-5497-BE05-65B4-F9DB8036419B}"/>
                </a:ext>
              </a:extLst>
            </p:cNvPr>
            <p:cNvPicPr>
              <a:picLocks noChangeAspect="1" noChangeArrowheads="1"/>
            </p:cNvPicPr>
            <p:nvPr/>
          </p:nvPicPr>
          <p:blipFill>
            <a:blip r:embed="rId10" cstate="screen">
              <a:biLevel thresh="75000"/>
              <a:extLst>
                <a:ext uri="{28A0092B-C50C-407E-A947-70E740481C1C}">
                  <a14:useLocalDpi xmlns:a14="http://schemas.microsoft.com/office/drawing/2010/main"/>
                </a:ext>
              </a:extLst>
            </a:blip>
            <a:srcRect/>
            <a:stretch>
              <a:fillRect/>
            </a:stretch>
          </p:blipFill>
          <p:spPr bwMode="auto">
            <a:xfrm>
              <a:off x="2249973" y="2650554"/>
              <a:ext cx="1087070" cy="573876"/>
            </a:xfrm>
            <a:prstGeom prst="rect">
              <a:avLst/>
            </a:prstGeom>
            <a:noFill/>
            <a:extLst>
              <a:ext uri="{909E8E84-426E-40DD-AFC4-6F175D3DCCD1}">
                <a14:hiddenFill xmlns:a14="http://schemas.microsoft.com/office/drawing/2010/main">
                  <a:solidFill>
                    <a:srgbClr val="FFFFFF"/>
                  </a:solidFill>
                </a14:hiddenFill>
              </a:ext>
            </a:extLst>
          </p:spPr>
        </p:pic>
        <p:sp>
          <p:nvSpPr>
            <p:cNvPr id="23" name="Textfeld 22">
              <a:extLst>
                <a:ext uri="{FF2B5EF4-FFF2-40B4-BE49-F238E27FC236}">
                  <a16:creationId xmlns:a16="http://schemas.microsoft.com/office/drawing/2014/main" id="{48E48265-596F-25C5-45A9-3BFD79BA71F3}"/>
                </a:ext>
              </a:extLst>
            </p:cNvPr>
            <p:cNvSpPr txBox="1"/>
            <p:nvPr/>
          </p:nvSpPr>
          <p:spPr>
            <a:xfrm>
              <a:off x="2009998" y="3495619"/>
              <a:ext cx="1557780" cy="615553"/>
            </a:xfrm>
            <a:prstGeom prst="rect">
              <a:avLst/>
            </a:prstGeom>
            <a:noFill/>
          </p:spPr>
          <p:txBody>
            <a:bodyPr wrap="square">
              <a:spAutoFit/>
            </a:bodyPr>
            <a:lstStyle/>
            <a:p>
              <a:pPr algn="ctr"/>
              <a:r>
                <a:rPr lang="en-GB" b="1" dirty="0">
                  <a:solidFill>
                    <a:srgbClr val="000000"/>
                  </a:solidFill>
                  <a:latin typeface="Libre Franklin Medium" pitchFamily="2" charset="77"/>
                </a:rPr>
                <a:t>44.445</a:t>
              </a:r>
              <a:br>
                <a:rPr kumimoji="0" lang="en-GB" sz="1800" b="1" i="0" u="none" strike="noStrike" kern="1200" cap="none" spc="0" normalizeH="0" baseline="0" noProof="0" dirty="0">
                  <a:ln>
                    <a:noFill/>
                  </a:ln>
                  <a:solidFill>
                    <a:srgbClr val="000000"/>
                  </a:solidFill>
                  <a:effectLst/>
                  <a:uLnTx/>
                  <a:uFillTx/>
                  <a:latin typeface="Libre Franklin Medium" pitchFamily="2" charset="77"/>
                </a:rPr>
              </a:br>
              <a:r>
                <a:rPr lang="en-GB" sz="1600" i="0" dirty="0">
                  <a:solidFill>
                    <a:srgbClr val="000000"/>
                  </a:solidFill>
                  <a:latin typeface="Libre Franklin" pitchFamily="2" charset="77"/>
                </a:rPr>
                <a:t>vehicles</a:t>
              </a:r>
              <a:endParaRPr kumimoji="0" lang="en-GB" sz="1600" u="none" strike="noStrike" kern="1200" cap="none" spc="0" normalizeH="0" baseline="0" noProof="0" dirty="0">
                <a:ln>
                  <a:noFill/>
                </a:ln>
                <a:solidFill>
                  <a:srgbClr val="000000"/>
                </a:solidFill>
                <a:effectLst/>
                <a:uLnTx/>
                <a:uFillTx/>
                <a:latin typeface="Libre Franklin" pitchFamily="2" charset="77"/>
              </a:endParaRPr>
            </a:p>
          </p:txBody>
        </p:sp>
        <p:sp>
          <p:nvSpPr>
            <p:cNvPr id="24" name="Textfeld 23">
              <a:extLst>
                <a:ext uri="{FF2B5EF4-FFF2-40B4-BE49-F238E27FC236}">
                  <a16:creationId xmlns:a16="http://schemas.microsoft.com/office/drawing/2014/main" id="{EA9B9253-E563-1D84-E82A-85DAE7514FE4}"/>
                </a:ext>
              </a:extLst>
            </p:cNvPr>
            <p:cNvSpPr txBox="1"/>
            <p:nvPr/>
          </p:nvSpPr>
          <p:spPr>
            <a:xfrm>
              <a:off x="1921979" y="5575385"/>
              <a:ext cx="1811353" cy="615553"/>
            </a:xfrm>
            <a:prstGeom prst="rect">
              <a:avLst/>
            </a:prstGeom>
            <a:noFill/>
          </p:spPr>
          <p:txBody>
            <a:bodyPr wrap="square">
              <a:spAutoFit/>
            </a:bodyPr>
            <a:lstStyle/>
            <a:p>
              <a:pPr algn="ctr"/>
              <a:r>
                <a:rPr kumimoji="0" lang="en-GB" sz="1800" b="1" i="0" u="none" strike="noStrike" kern="1200" cap="none" spc="0" normalizeH="0" baseline="0" noProof="0" dirty="0">
                  <a:ln>
                    <a:noFill/>
                  </a:ln>
                  <a:solidFill>
                    <a:srgbClr val="000000"/>
                  </a:solidFill>
                  <a:effectLst/>
                  <a:uLnTx/>
                  <a:uFillTx/>
                  <a:latin typeface="Libre Franklin Medium" pitchFamily="2" charset="77"/>
                </a:rPr>
                <a:t>1.100</a:t>
              </a:r>
              <a:br>
                <a:rPr kumimoji="0" lang="en-GB" sz="1800" b="1" i="0" u="none" strike="noStrike" kern="1200" cap="none" spc="0" normalizeH="0" baseline="0" noProof="0" dirty="0">
                  <a:ln>
                    <a:noFill/>
                  </a:ln>
                  <a:solidFill>
                    <a:srgbClr val="000000"/>
                  </a:solidFill>
                  <a:effectLst/>
                  <a:uLnTx/>
                  <a:uFillTx/>
                  <a:latin typeface="Libre Franklin Medium" pitchFamily="2" charset="77"/>
                </a:rPr>
              </a:br>
              <a:r>
                <a:rPr kumimoji="0" lang="en-GB" sz="1600" u="none" strike="noStrike" kern="1200" cap="none" spc="0" normalizeH="0" baseline="0" noProof="0" dirty="0">
                  <a:ln>
                    <a:noFill/>
                  </a:ln>
                  <a:solidFill>
                    <a:srgbClr val="000000"/>
                  </a:solidFill>
                  <a:effectLst/>
                  <a:uLnTx/>
                  <a:uFillTx/>
                  <a:latin typeface="Libre Franklin" pitchFamily="2" charset="77"/>
                </a:rPr>
                <a:t>retail partners</a:t>
              </a:r>
            </a:p>
          </p:txBody>
        </p:sp>
        <p:pic>
          <p:nvPicPr>
            <p:cNvPr id="25" name="Picture 4">
              <a:extLst>
                <a:ext uri="{FF2B5EF4-FFF2-40B4-BE49-F238E27FC236}">
                  <a16:creationId xmlns:a16="http://schemas.microsoft.com/office/drawing/2014/main" id="{09C2F3B2-2FE1-99A8-3985-9ABBE186332E}"/>
                </a:ext>
              </a:extLst>
            </p:cNvPr>
            <p:cNvPicPr>
              <a:picLocks noChangeAspect="1" noChangeArrowheads="1"/>
            </p:cNvPicPr>
            <p:nvPr/>
          </p:nvPicPr>
          <p:blipFill>
            <a:blip r:embed="rId11" cstate="screen">
              <a:biLevel thresh="75000"/>
              <a:extLst>
                <a:ext uri="{28A0092B-C50C-407E-A947-70E740481C1C}">
                  <a14:useLocalDpi xmlns:a14="http://schemas.microsoft.com/office/drawing/2010/main"/>
                </a:ext>
              </a:extLst>
            </a:blip>
            <a:srcRect/>
            <a:stretch>
              <a:fillRect/>
            </a:stretch>
          </p:blipFill>
          <p:spPr bwMode="auto">
            <a:xfrm>
              <a:off x="683927" y="4507131"/>
              <a:ext cx="923270" cy="860746"/>
            </a:xfrm>
            <a:prstGeom prst="rect">
              <a:avLst/>
            </a:prstGeom>
            <a:noFill/>
            <a:extLst>
              <a:ext uri="{909E8E84-426E-40DD-AFC4-6F175D3DCCD1}">
                <a14:hiddenFill xmlns:a14="http://schemas.microsoft.com/office/drawing/2010/main">
                  <a:solidFill>
                    <a:srgbClr val="FFFFFF"/>
                  </a:solidFill>
                </a14:hiddenFill>
              </a:ext>
            </a:extLst>
          </p:spPr>
        </p:pic>
      </p:grpSp>
      <p:pic>
        <p:nvPicPr>
          <p:cNvPr id="3" name="Grafik 2" descr="Ein Bild, das Logo, Schwarz, Screenshot, Reihe enthält.&#10;&#10;KI-generierte Inhalte können fehlerhaft sein.">
            <a:extLst>
              <a:ext uri="{FF2B5EF4-FFF2-40B4-BE49-F238E27FC236}">
                <a16:creationId xmlns:a16="http://schemas.microsoft.com/office/drawing/2014/main" id="{893CFC78-F9B4-B5C6-8CD3-F1E944E6C873}"/>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spTree>
    <p:extLst>
      <p:ext uri="{BB962C8B-B14F-4D97-AF65-F5344CB8AC3E}">
        <p14:creationId xmlns:p14="http://schemas.microsoft.com/office/powerpoint/2010/main" val="1495373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58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repeatCount="indefinite" fill="hold" display="0">
                  <p:stCondLst>
                    <p:cond delay="indefinite"/>
                  </p:stCondLst>
                </p:cTn>
                <p:tgtEl>
                  <p:spTgt spid="2"/>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16B802-8B98-BF10-8750-9443F74D4965}"/>
            </a:ext>
          </a:extLst>
        </p:cNvPr>
        <p:cNvGrpSpPr/>
        <p:nvPr/>
      </p:nvGrpSpPr>
      <p:grpSpPr>
        <a:xfrm>
          <a:off x="0" y="0"/>
          <a:ext cx="0" cy="0"/>
          <a:chOff x="0" y="0"/>
          <a:chExt cx="0" cy="0"/>
        </a:xfrm>
      </p:grpSpPr>
      <p:pic>
        <p:nvPicPr>
          <p:cNvPr id="9" name="Grafik 8" descr="Ein Bild, das Screenshot, Design enthält.&#10;&#10;KI-generierte Inhalte können fehlerhaft sein.">
            <a:extLst>
              <a:ext uri="{FF2B5EF4-FFF2-40B4-BE49-F238E27FC236}">
                <a16:creationId xmlns:a16="http://schemas.microsoft.com/office/drawing/2014/main" id="{4B2E980B-8799-3A56-38AF-434D72E5231B}"/>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4088483" y="-1"/>
            <a:ext cx="8103518" cy="6858001"/>
          </a:xfrm>
          <a:prstGeom prst="rect">
            <a:avLst/>
          </a:prstGeom>
        </p:spPr>
      </p:pic>
      <p:graphicFrame>
        <p:nvGraphicFramePr>
          <p:cNvPr id="6" name="think-cell data - do not delete" hidden="1">
            <a:extLst>
              <a:ext uri="{FF2B5EF4-FFF2-40B4-BE49-F238E27FC236}">
                <a16:creationId xmlns:a16="http://schemas.microsoft.com/office/drawing/2014/main" id="{39541A0B-AD17-0F96-D95F-79AF409EF0D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4" progId="TCLayout.ActiveDocument.1">
                  <p:embed/>
                </p:oleObj>
              </mc:Choice>
              <mc:Fallback>
                <p:oleObj name="think-cell Folie" r:id="rId4" imgW="425" imgH="424" progId="TCLayout.ActiveDocument.1">
                  <p:embed/>
                  <p:pic>
                    <p:nvPicPr>
                      <p:cNvPr id="6" name="think-cell data - do not delete" hidden="1">
                        <a:extLst>
                          <a:ext uri="{FF2B5EF4-FFF2-40B4-BE49-F238E27FC236}">
                            <a16:creationId xmlns:a16="http://schemas.microsoft.com/office/drawing/2014/main" id="{39541A0B-AD17-0F96-D95F-79AF409EF0DC}"/>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8" name="Titel 7">
            <a:extLst>
              <a:ext uri="{FF2B5EF4-FFF2-40B4-BE49-F238E27FC236}">
                <a16:creationId xmlns:a16="http://schemas.microsoft.com/office/drawing/2014/main" id="{0D52DA2D-0F88-4505-89C5-3B50E2DA37CD}"/>
              </a:ext>
            </a:extLst>
          </p:cNvPr>
          <p:cNvSpPr>
            <a:spLocks noGrp="1"/>
          </p:cNvSpPr>
          <p:nvPr>
            <p:ph type="title"/>
          </p:nvPr>
        </p:nvSpPr>
        <p:spPr/>
        <p:txBody>
          <a:bodyPr/>
          <a:lstStyle/>
          <a:p>
            <a:r>
              <a:rPr lang="de-DE" dirty="0"/>
              <a:t>Operating </a:t>
            </a:r>
            <a:br>
              <a:rPr lang="de-DE" dirty="0"/>
            </a:br>
            <a:r>
              <a:rPr lang="de-DE" dirty="0" err="1"/>
              <a:t>worldwide</a:t>
            </a:r>
            <a:endParaRPr lang="de-DE" dirty="0"/>
          </a:p>
        </p:txBody>
      </p:sp>
      <p:sp>
        <p:nvSpPr>
          <p:cNvPr id="19" name="Textplatzhalter 3">
            <a:extLst>
              <a:ext uri="{FF2B5EF4-FFF2-40B4-BE49-F238E27FC236}">
                <a16:creationId xmlns:a16="http://schemas.microsoft.com/office/drawing/2014/main" id="{A6E995DB-0BDD-2E47-467E-EFCA514BBB59}"/>
              </a:ext>
            </a:extLst>
          </p:cNvPr>
          <p:cNvSpPr>
            <a:spLocks noGrp="1"/>
          </p:cNvSpPr>
          <p:nvPr>
            <p:ph type="body" sz="quarter" idx="13"/>
          </p:nvPr>
        </p:nvSpPr>
        <p:spPr/>
        <p:txBody>
          <a:bodyPr/>
          <a:lstStyle/>
          <a:p>
            <a:pPr lvl="0"/>
            <a:r>
              <a:rPr lang="de-DE" noProof="0" dirty="0"/>
              <a:t>Main plant Bad Waldsee</a:t>
            </a:r>
          </a:p>
        </p:txBody>
      </p:sp>
      <p:sp>
        <p:nvSpPr>
          <p:cNvPr id="4" name="Datumsplatzhalter 3">
            <a:extLst>
              <a:ext uri="{FF2B5EF4-FFF2-40B4-BE49-F238E27FC236}">
                <a16:creationId xmlns:a16="http://schemas.microsoft.com/office/drawing/2014/main" id="{B338DE3B-EB79-FFF1-334D-C68DE454E1D6}"/>
              </a:ext>
            </a:extLst>
          </p:cNvPr>
          <p:cNvSpPr>
            <a:spLocks noGrp="1"/>
          </p:cNvSpPr>
          <p:nvPr>
            <p:ph type="dt" sz="half" idx="14"/>
          </p:nvPr>
        </p:nvSpPr>
        <p:spPr/>
        <p:txBody>
          <a:bodyPr/>
          <a:lstStyle/>
          <a:p>
            <a:fld id="{386C1974-74CC-A646-9B78-52890ED42642}" type="datetime4">
              <a:rPr lang="de-DE" smtClean="0"/>
              <a:t>12. November 2025</a:t>
            </a:fld>
            <a:endParaRPr lang="de-DE"/>
          </a:p>
        </p:txBody>
      </p:sp>
      <p:sp>
        <p:nvSpPr>
          <p:cNvPr id="5" name="Foliennummernplatzhalter 4">
            <a:extLst>
              <a:ext uri="{FF2B5EF4-FFF2-40B4-BE49-F238E27FC236}">
                <a16:creationId xmlns:a16="http://schemas.microsoft.com/office/drawing/2014/main" id="{2B4D19A6-7704-2F64-1903-C18C71DA67C3}"/>
              </a:ext>
            </a:extLst>
          </p:cNvPr>
          <p:cNvSpPr>
            <a:spLocks noGrp="1"/>
          </p:cNvSpPr>
          <p:nvPr>
            <p:ph type="sldNum" sz="quarter" idx="16"/>
          </p:nvPr>
        </p:nvSpPr>
        <p:spPr/>
        <p:txBody>
          <a:bodyPr/>
          <a:lstStyle/>
          <a:p>
            <a:fld id="{18299E47-36AB-422A-8771-01693144F6AF}" type="slidenum">
              <a:rPr lang="de-DE" smtClean="0"/>
              <a:pPr/>
              <a:t>4</a:t>
            </a:fld>
            <a:endParaRPr lang="de-DE" dirty="0"/>
          </a:p>
        </p:txBody>
      </p:sp>
      <p:sp>
        <p:nvSpPr>
          <p:cNvPr id="59" name="Textplatzhalter 11">
            <a:extLst>
              <a:ext uri="{FF2B5EF4-FFF2-40B4-BE49-F238E27FC236}">
                <a16:creationId xmlns:a16="http://schemas.microsoft.com/office/drawing/2014/main" id="{655A28B0-22BC-228B-05C7-042A9D48A52B}"/>
              </a:ext>
            </a:extLst>
          </p:cNvPr>
          <p:cNvSpPr txBox="1">
            <a:spLocks/>
          </p:cNvSpPr>
          <p:nvPr/>
        </p:nvSpPr>
        <p:spPr>
          <a:xfrm>
            <a:off x="263525" y="1628775"/>
            <a:ext cx="3311525" cy="4679950"/>
          </a:xfrm>
          <a:prstGeom prst="rect">
            <a:avLst/>
          </a:prstGeom>
        </p:spPr>
        <p:txBody>
          <a:bodyPr lIns="0"/>
          <a:lstStyle>
            <a:lvl1pPr marL="0" indent="0" algn="l" defTabSz="842400" rtl="0" eaLnBrk="1" latinLnBrk="0" hangingPunct="1">
              <a:lnSpc>
                <a:spcPct val="100000"/>
              </a:lnSpc>
              <a:spcBef>
                <a:spcPts val="1000"/>
              </a:spcBef>
              <a:buFontTx/>
              <a:buNone/>
              <a:defRPr sz="2000" kern="1200" spc="10" baseline="0">
                <a:solidFill>
                  <a:schemeClr val="tx1"/>
                </a:solidFill>
                <a:latin typeface="Libre Franklin" pitchFamily="2" charset="77"/>
                <a:ea typeface="+mn-ea"/>
                <a:cs typeface="+mn-cs"/>
              </a:defRPr>
            </a:lvl1pPr>
            <a:lvl2pPr marL="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2pPr>
            <a:lvl3pPr marL="914400" indent="0" algn="l" defTabSz="842400" rtl="0" eaLnBrk="1" latinLnBrk="0" hangingPunct="1">
              <a:lnSpc>
                <a:spcPct val="100000"/>
              </a:lnSpc>
              <a:spcBef>
                <a:spcPts val="500"/>
              </a:spcBef>
              <a:buFontTx/>
              <a:buNone/>
              <a:defRPr sz="1600" kern="1200" spc="10" baseline="0">
                <a:solidFill>
                  <a:schemeClr val="tx1"/>
                </a:solidFill>
                <a:latin typeface="Libre Franklin" pitchFamily="2" charset="77"/>
                <a:ea typeface="+mn-ea"/>
                <a:cs typeface="+mn-cs"/>
              </a:defRPr>
            </a:lvl3pPr>
            <a:lvl4pPr marL="1371600" indent="0" algn="l" defTabSz="842400" rtl="0" eaLnBrk="1" latinLnBrk="0" hangingPunct="1">
              <a:lnSpc>
                <a:spcPct val="100000"/>
              </a:lnSpc>
              <a:spcBef>
                <a:spcPts val="500"/>
              </a:spcBef>
              <a:buFontTx/>
              <a:buNone/>
              <a:defRPr sz="1200" kern="1200" spc="10" baseline="0">
                <a:solidFill>
                  <a:schemeClr val="tx1"/>
                </a:solidFill>
                <a:latin typeface="Libre Franklin" pitchFamily="2" charset="77"/>
                <a:ea typeface="+mn-ea"/>
                <a:cs typeface="+mn-cs"/>
              </a:defRPr>
            </a:lvl4pPr>
            <a:lvl5pPr marL="1828800" indent="0" algn="l" defTabSz="842400" rtl="0" eaLnBrk="1" latinLnBrk="0" hangingPunct="1">
              <a:lnSpc>
                <a:spcPct val="100000"/>
              </a:lnSpc>
              <a:spcBef>
                <a:spcPts val="500"/>
              </a:spcBef>
              <a:buFontTx/>
              <a:buNone/>
              <a:defRPr sz="900" kern="1200" spc="10" baseline="0">
                <a:solidFill>
                  <a:schemeClr val="tx1"/>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e-DE" sz="1200" dirty="0"/>
              <a:t>Total </a:t>
            </a:r>
            <a:r>
              <a:rPr lang="de-DE" sz="1200" dirty="0" err="1"/>
              <a:t>area</a:t>
            </a:r>
            <a:r>
              <a:rPr lang="de-DE" sz="1200" dirty="0"/>
              <a:t>		</a:t>
            </a:r>
            <a:br>
              <a:rPr lang="de-DE" sz="1200" dirty="0"/>
            </a:br>
            <a:r>
              <a:rPr lang="de-DE" sz="1200" dirty="0">
                <a:solidFill>
                  <a:srgbClr val="FF0000"/>
                </a:solidFill>
              </a:rPr>
              <a:t>###</a:t>
            </a:r>
          </a:p>
          <a:p>
            <a:r>
              <a:rPr lang="de-DE" sz="1200" dirty="0" err="1"/>
              <a:t>Built-up</a:t>
            </a:r>
            <a:r>
              <a:rPr lang="de-DE" sz="1200" dirty="0"/>
              <a:t> </a:t>
            </a:r>
            <a:r>
              <a:rPr lang="de-DE" sz="1200" dirty="0" err="1"/>
              <a:t>area</a:t>
            </a:r>
            <a:r>
              <a:rPr lang="de-DE" sz="1200" dirty="0"/>
              <a:t>		</a:t>
            </a:r>
            <a:br>
              <a:rPr lang="de-DE" sz="1200" dirty="0"/>
            </a:br>
            <a:r>
              <a:rPr lang="de-DE" sz="1200" dirty="0">
                <a:solidFill>
                  <a:srgbClr val="FF0000"/>
                </a:solidFill>
              </a:rPr>
              <a:t>###</a:t>
            </a:r>
          </a:p>
          <a:p>
            <a:r>
              <a:rPr lang="de-DE" sz="1200" b="1" dirty="0" err="1"/>
              <a:t>Centres</a:t>
            </a:r>
            <a:r>
              <a:rPr lang="de-DE" sz="1200" b="1" dirty="0"/>
              <a:t> </a:t>
            </a:r>
            <a:r>
              <a:rPr lang="de-DE" sz="1200" b="1" dirty="0" err="1"/>
              <a:t>of</a:t>
            </a:r>
            <a:r>
              <a:rPr lang="de-DE" sz="1200" b="1" dirty="0"/>
              <a:t> excellence</a:t>
            </a:r>
          </a:p>
          <a:p>
            <a:pPr marL="171450" indent="-171450">
              <a:buFont typeface="Arial" panose="020B0604020202020204" pitchFamily="34" charset="0"/>
              <a:buChar char="•"/>
            </a:pPr>
            <a:r>
              <a:rPr lang="de-DE" sz="1200" dirty="0" err="1"/>
              <a:t>Carpentry</a:t>
            </a:r>
            <a:r>
              <a:rPr lang="de-DE" sz="1200" dirty="0"/>
              <a:t> </a:t>
            </a:r>
            <a:r>
              <a:rPr lang="de-DE" sz="1200" dirty="0" err="1"/>
              <a:t>workshop</a:t>
            </a:r>
            <a:endParaRPr lang="de-DE" sz="1200" dirty="0"/>
          </a:p>
          <a:p>
            <a:pPr marL="171450" indent="-171450">
              <a:buFont typeface="Arial" panose="020B0604020202020204" pitchFamily="34" charset="0"/>
              <a:buChar char="•"/>
            </a:pPr>
            <a:r>
              <a:rPr lang="de-DE" sz="1200" dirty="0" err="1"/>
              <a:t>Foam</a:t>
            </a:r>
            <a:r>
              <a:rPr lang="de-DE" sz="1200" dirty="0"/>
              <a:t> </a:t>
            </a:r>
            <a:r>
              <a:rPr lang="de-DE" sz="1200" dirty="0" err="1"/>
              <a:t>workshop</a:t>
            </a:r>
            <a:endParaRPr lang="de-DE" sz="1200" dirty="0"/>
          </a:p>
          <a:p>
            <a:pPr marL="171450" indent="-171450">
              <a:buFont typeface="Arial" panose="020B0604020202020204" pitchFamily="34" charset="0"/>
              <a:buChar char="•"/>
            </a:pPr>
            <a:r>
              <a:rPr lang="de-DE" sz="1200" dirty="0" err="1"/>
              <a:t>Upholstery</a:t>
            </a:r>
            <a:r>
              <a:rPr lang="de-DE" sz="1200" dirty="0"/>
              <a:t> </a:t>
            </a:r>
            <a:r>
              <a:rPr lang="de-DE" sz="1200" dirty="0" err="1"/>
              <a:t>workshop</a:t>
            </a:r>
            <a:endParaRPr lang="de-DE" sz="1200" dirty="0"/>
          </a:p>
          <a:p>
            <a:pPr marL="171450" indent="-171450">
              <a:buFont typeface="Arial" panose="020B0604020202020204" pitchFamily="34" charset="0"/>
              <a:buChar char="•"/>
            </a:pPr>
            <a:r>
              <a:rPr lang="de-DE" sz="1200" dirty="0"/>
              <a:t>Side wall </a:t>
            </a:r>
            <a:r>
              <a:rPr lang="de-DE" sz="1200" dirty="0" err="1"/>
              <a:t>production</a:t>
            </a:r>
            <a:endParaRPr lang="de-DE" sz="1200" dirty="0"/>
          </a:p>
          <a:p>
            <a:pPr marL="171450" indent="-171450">
              <a:buFont typeface="Arial" panose="020B0604020202020204" pitchFamily="34" charset="0"/>
              <a:buChar char="•"/>
            </a:pPr>
            <a:r>
              <a:rPr lang="de-DE" sz="1200" dirty="0"/>
              <a:t>Chassis </a:t>
            </a:r>
            <a:r>
              <a:rPr lang="de-DE" sz="1200" dirty="0" err="1"/>
              <a:t>production</a:t>
            </a:r>
            <a:endParaRPr lang="de-DE" sz="1200" dirty="0"/>
          </a:p>
          <a:p>
            <a:pPr marL="171450" indent="-171450">
              <a:buFont typeface="Arial" panose="020B0604020202020204" pitchFamily="34" charset="0"/>
              <a:buChar char="•"/>
            </a:pPr>
            <a:r>
              <a:rPr lang="de-DE" sz="1200" dirty="0" err="1"/>
              <a:t>Advanced</a:t>
            </a:r>
            <a:r>
              <a:rPr lang="de-DE" sz="1200" dirty="0"/>
              <a:t> </a:t>
            </a:r>
            <a:r>
              <a:rPr lang="de-DE" sz="1200" dirty="0" err="1"/>
              <a:t>logistics</a:t>
            </a:r>
            <a:r>
              <a:rPr lang="de-DE" sz="1200" dirty="0"/>
              <a:t> </a:t>
            </a:r>
            <a:r>
              <a:rPr lang="de-DE" sz="1200" dirty="0" err="1"/>
              <a:t>centre</a:t>
            </a:r>
            <a:endParaRPr lang="de-DE" sz="1200" dirty="0"/>
          </a:p>
          <a:p>
            <a:pPr marL="171450" indent="-171450">
              <a:buFont typeface="Arial" panose="020B0604020202020204" pitchFamily="34" charset="0"/>
              <a:buChar char="•"/>
            </a:pPr>
            <a:r>
              <a:rPr lang="de-DE" sz="1200" dirty="0"/>
              <a:t>5 </a:t>
            </a:r>
            <a:r>
              <a:rPr lang="de-DE" sz="1200" dirty="0" err="1"/>
              <a:t>production</a:t>
            </a:r>
            <a:r>
              <a:rPr lang="de-DE" sz="1200" dirty="0"/>
              <a:t> </a:t>
            </a:r>
            <a:r>
              <a:rPr lang="de-DE" sz="1200" dirty="0" err="1"/>
              <a:t>lines</a:t>
            </a:r>
            <a:endParaRPr lang="de-DE" sz="1200" dirty="0"/>
          </a:p>
          <a:p>
            <a:endParaRPr lang="de-DE" sz="1200" dirty="0"/>
          </a:p>
          <a:p>
            <a:r>
              <a:rPr lang="de-DE" sz="1200" b="1" dirty="0" err="1"/>
              <a:t>Productivity</a:t>
            </a:r>
            <a:r>
              <a:rPr lang="de-DE" sz="1200" dirty="0"/>
              <a:t>		</a:t>
            </a:r>
            <a:br>
              <a:rPr lang="de-DE" sz="1200" dirty="0"/>
            </a:br>
            <a:r>
              <a:rPr lang="de-DE" sz="1200" dirty="0"/>
              <a:t>10,000 </a:t>
            </a:r>
            <a:r>
              <a:rPr lang="de-DE" sz="1200" dirty="0" err="1"/>
              <a:t>units</a:t>
            </a:r>
            <a:r>
              <a:rPr lang="de-DE" sz="1200" dirty="0"/>
              <a:t>/</a:t>
            </a:r>
            <a:r>
              <a:rPr lang="de-DE" sz="1200" dirty="0" err="1"/>
              <a:t>year</a:t>
            </a:r>
            <a:endParaRPr lang="de-DE" sz="1200" dirty="0"/>
          </a:p>
          <a:p>
            <a:br>
              <a:rPr lang="de-DE" sz="1200" dirty="0"/>
            </a:br>
            <a:br>
              <a:rPr lang="de-DE" sz="1200" dirty="0"/>
            </a:br>
            <a:endParaRPr lang="de-DE" sz="1200" dirty="0"/>
          </a:p>
          <a:p>
            <a:endParaRPr lang="de-DE" sz="1200" dirty="0"/>
          </a:p>
        </p:txBody>
      </p:sp>
      <p:pic>
        <p:nvPicPr>
          <p:cNvPr id="3" name="Grafik 2" descr="Ein Bild, das Logo, Schwarz, Screenshot, Reihe enthält.&#10;&#10;KI-generierte Inhalte können fehlerhaft sein.">
            <a:extLst>
              <a:ext uri="{FF2B5EF4-FFF2-40B4-BE49-F238E27FC236}">
                <a16:creationId xmlns:a16="http://schemas.microsoft.com/office/drawing/2014/main" id="{C82C5501-7214-0ADE-A19A-21B7C4D4B73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spTree>
    <p:extLst>
      <p:ext uri="{BB962C8B-B14F-4D97-AF65-F5344CB8AC3E}">
        <p14:creationId xmlns:p14="http://schemas.microsoft.com/office/powerpoint/2010/main" val="1246754003"/>
      </p:ext>
    </p:extLst>
  </p:cSld>
  <p:clrMapOvr>
    <a:masterClrMapping/>
  </p:clrMapOvr>
  <p:timing>
    <p:tnLst>
      <p:par>
        <p:cTn id="1" dur="indefinite" restart="never" nodeType="tmRoot">
          <p:childTnLst>
            <p:par>
              <p:cTn id="2"/>
            </p:par>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platzhalter 5">
            <a:extLst>
              <a:ext uri="{FF2B5EF4-FFF2-40B4-BE49-F238E27FC236}">
                <a16:creationId xmlns:a16="http://schemas.microsoft.com/office/drawing/2014/main" id="{163FD2EA-F0AD-3F8D-35B3-AB846DAE6389}"/>
              </a:ext>
            </a:extLst>
          </p:cNvPr>
          <p:cNvSpPr>
            <a:spLocks noGrp="1"/>
          </p:cNvSpPr>
          <p:nvPr>
            <p:ph type="body" sz="quarter" idx="13"/>
          </p:nvPr>
        </p:nvSpPr>
        <p:spPr/>
        <p:txBody>
          <a:bodyPr/>
          <a:lstStyle/>
          <a:p>
            <a:endParaRPr lang="de-DE"/>
          </a:p>
        </p:txBody>
      </p:sp>
      <p:sp>
        <p:nvSpPr>
          <p:cNvPr id="2" name="Datumsplatzhalter 1">
            <a:extLst>
              <a:ext uri="{FF2B5EF4-FFF2-40B4-BE49-F238E27FC236}">
                <a16:creationId xmlns:a16="http://schemas.microsoft.com/office/drawing/2014/main" id="{18B8D2FB-581D-8C62-E311-044193999277}"/>
              </a:ext>
            </a:extLst>
          </p:cNvPr>
          <p:cNvSpPr>
            <a:spLocks noGrp="1"/>
          </p:cNvSpPr>
          <p:nvPr>
            <p:ph type="dt" sz="half" idx="14"/>
          </p:nvPr>
        </p:nvSpPr>
        <p:spPr/>
        <p:txBody>
          <a:bodyPr/>
          <a:lstStyle/>
          <a:p>
            <a:fld id="{0C4451A8-ED13-DF49-ABA4-64EEC9329D1F}" type="datetime4">
              <a:rPr lang="de-DE" smtClean="0"/>
              <a:t>12. November 2025</a:t>
            </a:fld>
            <a:endParaRPr lang="de-DE"/>
          </a:p>
        </p:txBody>
      </p:sp>
      <p:sp>
        <p:nvSpPr>
          <p:cNvPr id="3" name="Foliennummernplatzhalter 2">
            <a:extLst>
              <a:ext uri="{FF2B5EF4-FFF2-40B4-BE49-F238E27FC236}">
                <a16:creationId xmlns:a16="http://schemas.microsoft.com/office/drawing/2014/main" id="{DF558524-7AEC-037E-00A5-FAE3CDBC9A74}"/>
              </a:ext>
            </a:extLst>
          </p:cNvPr>
          <p:cNvSpPr>
            <a:spLocks noGrp="1"/>
          </p:cNvSpPr>
          <p:nvPr>
            <p:ph type="sldNum" sz="quarter" idx="16"/>
          </p:nvPr>
        </p:nvSpPr>
        <p:spPr/>
        <p:txBody>
          <a:bodyPr/>
          <a:lstStyle/>
          <a:p>
            <a:fld id="{18299E47-36AB-422A-8771-01693144F6AF}" type="slidenum">
              <a:rPr lang="en-GB" smtClean="0"/>
              <a:pPr/>
              <a:t>5</a:t>
            </a:fld>
            <a:endParaRPr lang="en-GB" dirty="0"/>
          </a:p>
        </p:txBody>
      </p:sp>
      <p:pic>
        <p:nvPicPr>
          <p:cNvPr id="4" name="Inhaltsplatzhalter 6">
            <a:extLst>
              <a:ext uri="{FF2B5EF4-FFF2-40B4-BE49-F238E27FC236}">
                <a16:creationId xmlns:a16="http://schemas.microsoft.com/office/drawing/2014/main" id="{16532980-D7A2-1498-74E4-B58906EFE4D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 y="0"/>
            <a:ext cx="12192000" cy="6858000"/>
          </a:xfrm>
          <a:prstGeom prst="rect">
            <a:avLst/>
          </a:prstGeom>
        </p:spPr>
      </p:pic>
      <p:pic>
        <p:nvPicPr>
          <p:cNvPr id="7" name="Grafik 6" descr="Ein Bild, das Logo, Schwarz, Screenshot, Reihe enthält.&#10;&#10;KI-generierte Inhalte können fehlerhaft sein.">
            <a:extLst>
              <a:ext uri="{FF2B5EF4-FFF2-40B4-BE49-F238E27FC236}">
                <a16:creationId xmlns:a16="http://schemas.microsoft.com/office/drawing/2014/main" id="{C0488904-7FC0-54E7-4026-63318CE4EA4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spTree>
    <p:extLst>
      <p:ext uri="{BB962C8B-B14F-4D97-AF65-F5344CB8AC3E}">
        <p14:creationId xmlns:p14="http://schemas.microsoft.com/office/powerpoint/2010/main" val="2998317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18B8D2FB-581D-8C62-E311-044193999277}"/>
              </a:ext>
            </a:extLst>
          </p:cNvPr>
          <p:cNvSpPr>
            <a:spLocks noGrp="1"/>
          </p:cNvSpPr>
          <p:nvPr>
            <p:ph type="dt" sz="half" idx="14"/>
          </p:nvPr>
        </p:nvSpPr>
        <p:spPr/>
        <p:txBody>
          <a:bodyPr/>
          <a:lstStyle/>
          <a:p>
            <a:fld id="{0C4451A8-ED13-DF49-ABA4-64EEC9329D1F}" type="datetime4">
              <a:rPr lang="de-DE" smtClean="0"/>
              <a:t>12. November 2025</a:t>
            </a:fld>
            <a:endParaRPr lang="de-DE"/>
          </a:p>
        </p:txBody>
      </p:sp>
      <p:sp>
        <p:nvSpPr>
          <p:cNvPr id="3" name="Foliennummernplatzhalter 2">
            <a:extLst>
              <a:ext uri="{FF2B5EF4-FFF2-40B4-BE49-F238E27FC236}">
                <a16:creationId xmlns:a16="http://schemas.microsoft.com/office/drawing/2014/main" id="{DF558524-7AEC-037E-00A5-FAE3CDBC9A74}"/>
              </a:ext>
            </a:extLst>
          </p:cNvPr>
          <p:cNvSpPr>
            <a:spLocks noGrp="1"/>
          </p:cNvSpPr>
          <p:nvPr>
            <p:ph type="sldNum" sz="quarter" idx="16"/>
          </p:nvPr>
        </p:nvSpPr>
        <p:spPr/>
        <p:txBody>
          <a:bodyPr/>
          <a:lstStyle/>
          <a:p>
            <a:fld id="{18299E47-36AB-422A-8771-01693144F6AF}" type="slidenum">
              <a:rPr lang="en-GB" smtClean="0"/>
              <a:pPr/>
              <a:t>6</a:t>
            </a:fld>
            <a:endParaRPr lang="en-GB" dirty="0"/>
          </a:p>
        </p:txBody>
      </p:sp>
      <p:pic>
        <p:nvPicPr>
          <p:cNvPr id="5" name="2025-Hymer-MASTER-HD_EN">
            <a:hlinkClick r:id="" action="ppaction://media"/>
            <a:extLst>
              <a:ext uri="{FF2B5EF4-FFF2-40B4-BE49-F238E27FC236}">
                <a16:creationId xmlns:a16="http://schemas.microsoft.com/office/drawing/2014/main" id="{2EE27E2C-7442-756A-2D61-C8767BC8A0F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113" y="3175"/>
            <a:ext cx="12192000" cy="6858000"/>
          </a:xfrm>
          <a:prstGeom prst="rect">
            <a:avLst/>
          </a:prstGeom>
        </p:spPr>
      </p:pic>
    </p:spTree>
    <p:extLst>
      <p:ext uri="{BB962C8B-B14F-4D97-AF65-F5344CB8AC3E}">
        <p14:creationId xmlns:p14="http://schemas.microsoft.com/office/powerpoint/2010/main" val="2676728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23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9204C4E4-DB50-7E53-A170-5174DFFEDF96}"/>
              </a:ext>
            </a:extLst>
          </p:cNvPr>
          <p:cNvGraphicFramePr>
            <a:graphicFrameLocks noChangeAspect="1"/>
          </p:cNvGraphicFramePr>
          <p:nvPr>
            <p:custDataLst>
              <p:tags r:id="rId1"/>
            </p:custDataLst>
            <p:extLst>
              <p:ext uri="{D42A27DB-BD31-4B8C-83A1-F6EECF244321}">
                <p14:modId xmlns:p14="http://schemas.microsoft.com/office/powerpoint/2010/main" val="118448930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4" name="Datumsplatzhalter 3">
            <a:extLst>
              <a:ext uri="{FF2B5EF4-FFF2-40B4-BE49-F238E27FC236}">
                <a16:creationId xmlns:a16="http://schemas.microsoft.com/office/drawing/2014/main" id="{3C6C0948-0130-8D36-2F1C-9659EE47C10E}"/>
              </a:ext>
            </a:extLst>
          </p:cNvPr>
          <p:cNvSpPr>
            <a:spLocks noGrp="1"/>
          </p:cNvSpPr>
          <p:nvPr>
            <p:ph type="dt" sz="half" idx="14"/>
          </p:nvPr>
        </p:nvSpPr>
        <p:spPr/>
        <p:txBody>
          <a:bodyPr/>
          <a:lstStyle/>
          <a:p>
            <a:fld id="{386C1974-74CC-A646-9B78-52890ED42642}" type="datetime4">
              <a:rPr lang="en-GB" smtClean="0"/>
              <a:t>12 November 2025</a:t>
            </a:fld>
            <a:endParaRPr lang="en-GB"/>
          </a:p>
        </p:txBody>
      </p:sp>
      <p:sp>
        <p:nvSpPr>
          <p:cNvPr id="5" name="Foliennummernplatzhalter 4">
            <a:extLst>
              <a:ext uri="{FF2B5EF4-FFF2-40B4-BE49-F238E27FC236}">
                <a16:creationId xmlns:a16="http://schemas.microsoft.com/office/drawing/2014/main" id="{789B23E1-EE0E-A291-20F2-C4966BBA5184}"/>
              </a:ext>
            </a:extLst>
          </p:cNvPr>
          <p:cNvSpPr>
            <a:spLocks noGrp="1"/>
          </p:cNvSpPr>
          <p:nvPr>
            <p:ph type="sldNum" sz="quarter" idx="16"/>
          </p:nvPr>
        </p:nvSpPr>
        <p:spPr/>
        <p:txBody>
          <a:bodyPr/>
          <a:lstStyle/>
          <a:p>
            <a:fld id="{18299E47-36AB-422A-8771-01693144F6AF}" type="slidenum">
              <a:rPr lang="en-GB" smtClean="0"/>
              <a:pPr/>
              <a:t>7</a:t>
            </a:fld>
            <a:endParaRPr lang="en-GB"/>
          </a:p>
        </p:txBody>
      </p:sp>
      <p:sp>
        <p:nvSpPr>
          <p:cNvPr id="7" name="Titel 1">
            <a:extLst>
              <a:ext uri="{FF2B5EF4-FFF2-40B4-BE49-F238E27FC236}">
                <a16:creationId xmlns:a16="http://schemas.microsoft.com/office/drawing/2014/main" id="{C396CFA2-79C9-F8E5-9CA2-547BB39A2FA6}"/>
              </a:ext>
            </a:extLst>
          </p:cNvPr>
          <p:cNvSpPr>
            <a:spLocks noGrp="1"/>
          </p:cNvSpPr>
          <p:nvPr>
            <p:ph type="title"/>
          </p:nvPr>
        </p:nvSpPr>
        <p:spPr>
          <a:xfrm>
            <a:off x="263525" y="601881"/>
            <a:ext cx="9021791" cy="579486"/>
          </a:xfrm>
        </p:spPr>
        <p:txBody>
          <a:bodyPr/>
          <a:lstStyle/>
          <a:p>
            <a:r>
              <a:rPr lang="en-GB"/>
              <a:t>#premium360</a:t>
            </a:r>
          </a:p>
        </p:txBody>
      </p:sp>
      <p:sp>
        <p:nvSpPr>
          <p:cNvPr id="8" name="Textplatzhalter 2">
            <a:extLst>
              <a:ext uri="{FF2B5EF4-FFF2-40B4-BE49-F238E27FC236}">
                <a16:creationId xmlns:a16="http://schemas.microsoft.com/office/drawing/2014/main" id="{FAA807AE-D9F0-CA2B-3E71-53F75EE1B4CB}"/>
              </a:ext>
            </a:extLst>
          </p:cNvPr>
          <p:cNvSpPr>
            <a:spLocks noGrp="1"/>
          </p:cNvSpPr>
          <p:nvPr>
            <p:ph type="body" sz="quarter" idx="13"/>
          </p:nvPr>
        </p:nvSpPr>
        <p:spPr>
          <a:xfrm>
            <a:off x="263526" y="269831"/>
            <a:ext cx="5727972" cy="173204"/>
          </a:xfrm>
        </p:spPr>
        <p:txBody>
          <a:bodyPr/>
          <a:lstStyle/>
          <a:p>
            <a:r>
              <a:rPr lang="en-GB"/>
              <a:t>Our culture &amp; values</a:t>
            </a:r>
          </a:p>
        </p:txBody>
      </p:sp>
      <p:sp>
        <p:nvSpPr>
          <p:cNvPr id="9" name="Textplatzhalter 2">
            <a:extLst>
              <a:ext uri="{FF2B5EF4-FFF2-40B4-BE49-F238E27FC236}">
                <a16:creationId xmlns:a16="http://schemas.microsoft.com/office/drawing/2014/main" id="{37E65E44-691E-7ED1-D23E-1397CD785614}"/>
              </a:ext>
            </a:extLst>
          </p:cNvPr>
          <p:cNvSpPr txBox="1">
            <a:spLocks/>
          </p:cNvSpPr>
          <p:nvPr/>
        </p:nvSpPr>
        <p:spPr>
          <a:xfrm>
            <a:off x="277404" y="3427928"/>
            <a:ext cx="2718950" cy="463168"/>
          </a:xfrm>
          <a:prstGeom prst="rect">
            <a:avLst/>
          </a:prstGeom>
        </p:spPr>
        <p:txBody>
          <a:bodyPr vert="horz" wrap="square" lIns="0" tIns="0" rIns="7200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200" kern="1200" spc="10" baseline="0">
                <a:solidFill>
                  <a:schemeClr val="tx1"/>
                </a:solidFill>
                <a:latin typeface="Libre Franklin" pitchFamily="2" charset="77"/>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1800" kern="1200" spc="10" baseline="0">
                <a:solidFill>
                  <a:schemeClr val="tx1"/>
                </a:solidFill>
                <a:latin typeface="Libre Franklin" pitchFamily="2" charset="77"/>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1600" kern="1200" spc="10" baseline="0">
                <a:solidFill>
                  <a:schemeClr val="tx1"/>
                </a:solidFill>
                <a:latin typeface="Libre Franklin" pitchFamily="2" charset="77"/>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200" kern="1200" spc="10" baseline="0">
                <a:solidFill>
                  <a:schemeClr val="tx1"/>
                </a:solidFill>
                <a:latin typeface="Libre Franklin" pitchFamily="2" charset="77"/>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900" kern="1200" spc="10" baseline="0">
                <a:solidFill>
                  <a:schemeClr val="tx1"/>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rtl="0" eaLnBrk="1" fontAlgn="auto" latinLnBrk="0" hangingPunct="1">
              <a:lnSpc>
                <a:spcPct val="110000"/>
              </a:lnSpc>
              <a:spcBef>
                <a:spcPts val="300"/>
              </a:spcBef>
              <a:spcAft>
                <a:spcPts val="0"/>
              </a:spcAft>
              <a:buClrTx/>
              <a:buSzTx/>
              <a:buFont typeface="Arial" panose="020B0604020202020204" pitchFamily="34" charset="0"/>
              <a:buNone/>
              <a:tabLst/>
              <a:defRPr/>
            </a:pPr>
            <a:r>
              <a:rPr kumimoji="0" lang="en-GB" sz="1200" i="0" u="none" strike="noStrike" kern="1200" cap="none" spc="10" normalizeH="0" baseline="0" dirty="0">
                <a:ln>
                  <a:noFill/>
                </a:ln>
                <a:effectLst/>
                <a:uLnTx/>
                <a:uFillTx/>
                <a:latin typeface="Libre Franklin" pitchFamily="2" charset="77"/>
                <a:ea typeface="+mn-ea"/>
                <a:cs typeface="+mn-cs"/>
              </a:rPr>
              <a:t>Like no other, we not only understand the desires and needs</a:t>
            </a:r>
            <a:br>
              <a:rPr kumimoji="0" lang="en-GB" sz="1200" i="0" u="none" strike="noStrike" kern="1200" cap="none" spc="10" normalizeH="0" baseline="0" dirty="0">
                <a:ln>
                  <a:noFill/>
                </a:ln>
                <a:effectLst/>
                <a:uLnTx/>
                <a:uFillTx/>
                <a:latin typeface="Libre Franklin" pitchFamily="2" charset="77"/>
                <a:ea typeface="+mn-ea"/>
                <a:cs typeface="+mn-cs"/>
              </a:rPr>
            </a:br>
            <a:r>
              <a:rPr kumimoji="0" lang="en-GB" sz="1200" i="0" u="none" strike="noStrike" kern="1200" cap="none" spc="10" normalizeH="0" baseline="0" dirty="0">
                <a:ln>
                  <a:noFill/>
                </a:ln>
                <a:effectLst/>
                <a:uLnTx/>
                <a:uFillTx/>
                <a:latin typeface="Libre Franklin" pitchFamily="2" charset="77"/>
                <a:ea typeface="+mn-ea"/>
                <a:cs typeface="+mn-cs"/>
              </a:rPr>
              <a:t> of our target group, but also share their passion for mobile travel. </a:t>
            </a:r>
            <a:br>
              <a:rPr kumimoji="0" lang="en-GB" sz="1200" i="0" u="none" strike="noStrike" kern="1200" cap="none" spc="10" normalizeH="0" baseline="0" dirty="0">
                <a:ln>
                  <a:noFill/>
                </a:ln>
                <a:effectLst/>
                <a:uLnTx/>
                <a:uFillTx/>
                <a:latin typeface="Libre Franklin" pitchFamily="2" charset="77"/>
                <a:ea typeface="+mn-ea"/>
                <a:cs typeface="+mn-cs"/>
              </a:rPr>
            </a:br>
            <a:r>
              <a:rPr kumimoji="0" lang="en-GB" sz="1200" i="0" u="none" strike="noStrike" kern="1200" cap="none" spc="10" normalizeH="0" baseline="0" dirty="0">
                <a:ln>
                  <a:noFill/>
                </a:ln>
                <a:effectLst/>
                <a:uLnTx/>
                <a:uFillTx/>
                <a:latin typeface="Libre Franklin" pitchFamily="2" charset="77"/>
                <a:ea typeface="+mn-ea"/>
                <a:cs typeface="+mn-cs"/>
              </a:rPr>
              <a:t>With enthusiasm, we create inspiring premium experiences without compromise. </a:t>
            </a:r>
          </a:p>
        </p:txBody>
      </p:sp>
      <p:cxnSp>
        <p:nvCxnSpPr>
          <p:cNvPr id="10" name="Gerade Verbindung 16">
            <a:extLst>
              <a:ext uri="{FF2B5EF4-FFF2-40B4-BE49-F238E27FC236}">
                <a16:creationId xmlns:a16="http://schemas.microsoft.com/office/drawing/2014/main" id="{EB04C27C-156B-C2AC-E1A8-1C496856FDE6}"/>
              </a:ext>
            </a:extLst>
          </p:cNvPr>
          <p:cNvCxnSpPr>
            <a:cxnSpLocks/>
          </p:cNvCxnSpPr>
          <p:nvPr/>
        </p:nvCxnSpPr>
        <p:spPr>
          <a:xfrm>
            <a:off x="3033762" y="2332759"/>
            <a:ext cx="0" cy="306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feld 10">
            <a:extLst>
              <a:ext uri="{FF2B5EF4-FFF2-40B4-BE49-F238E27FC236}">
                <a16:creationId xmlns:a16="http://schemas.microsoft.com/office/drawing/2014/main" id="{2E305DD3-8588-C011-6E94-D8B6E3204D04}"/>
              </a:ext>
            </a:extLst>
          </p:cNvPr>
          <p:cNvSpPr txBox="1"/>
          <p:nvPr/>
        </p:nvSpPr>
        <p:spPr>
          <a:xfrm>
            <a:off x="277404" y="2440212"/>
            <a:ext cx="2831307" cy="646331"/>
          </a:xfrm>
          <a:prstGeom prst="rect">
            <a:avLst/>
          </a:prstGeom>
          <a:noFill/>
        </p:spPr>
        <p:txBody>
          <a:bodyPr wrap="square" lIns="0" rIns="0">
            <a:spAutoFit/>
          </a:bodyPr>
          <a:lstStyle/>
          <a:p>
            <a:pPr>
              <a:buClr>
                <a:srgbClr val="000000"/>
              </a:buClr>
              <a:buFont typeface="Arial"/>
              <a:buNone/>
              <a:defRPr/>
            </a:pPr>
            <a:r>
              <a:rPr lang="en-GB" kern="0">
                <a:solidFill>
                  <a:srgbClr val="FFFFFF"/>
                </a:solidFill>
                <a:latin typeface="Libre Franklin" pitchFamily="2" charset="77"/>
                <a:ea typeface="Inter Light" panose="02000403000000020004" pitchFamily="2" charset="0"/>
                <a:cs typeface="Inter Light" panose="02000403000000020004" pitchFamily="2" charset="0"/>
                <a:sym typeface="Arial"/>
              </a:rPr>
              <a:t>We are truly</a:t>
            </a:r>
            <a:br>
              <a:rPr lang="en-GB" kern="0">
                <a:solidFill>
                  <a:srgbClr val="FFFFFF"/>
                </a:solidFill>
                <a:latin typeface="Libre Franklin" pitchFamily="2" charset="77"/>
                <a:ea typeface="Inter Light" panose="02000403000000020004" pitchFamily="2" charset="0"/>
                <a:cs typeface="Inter Light" panose="02000403000000020004" pitchFamily="2" charset="0"/>
                <a:sym typeface="Arial"/>
              </a:rPr>
            </a:br>
            <a:r>
              <a:rPr lang="en-GB" b="1" kern="0">
                <a:solidFill>
                  <a:srgbClr val="FFFFFF"/>
                </a:solidFill>
                <a:latin typeface="Libre Franklin" pitchFamily="2" charset="77"/>
                <a:ea typeface="Inter" panose="02000503000000020004" pitchFamily="2" charset="0"/>
                <a:cs typeface="Inter" panose="02000503000000020004" pitchFamily="2" charset="0"/>
                <a:sym typeface="Arial"/>
              </a:rPr>
              <a:t>inspiring. </a:t>
            </a:r>
          </a:p>
        </p:txBody>
      </p:sp>
      <p:sp>
        <p:nvSpPr>
          <p:cNvPr id="12" name="Textplatzhalter 2">
            <a:extLst>
              <a:ext uri="{FF2B5EF4-FFF2-40B4-BE49-F238E27FC236}">
                <a16:creationId xmlns:a16="http://schemas.microsoft.com/office/drawing/2014/main" id="{F9F1CFBF-3E28-6E51-5B92-DCCCAB25FEB3}"/>
              </a:ext>
            </a:extLst>
          </p:cNvPr>
          <p:cNvSpPr txBox="1">
            <a:spLocks/>
          </p:cNvSpPr>
          <p:nvPr/>
        </p:nvSpPr>
        <p:spPr>
          <a:xfrm>
            <a:off x="3233115" y="3427928"/>
            <a:ext cx="2718950" cy="463168"/>
          </a:xfrm>
          <a:prstGeom prst="rect">
            <a:avLst/>
          </a:prstGeom>
        </p:spPr>
        <p:txBody>
          <a:bodyPr vert="horz" wrap="square" lIns="0" tIns="0" rIns="7200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200" kern="1200" spc="10" baseline="0">
                <a:solidFill>
                  <a:schemeClr val="tx1"/>
                </a:solidFill>
                <a:latin typeface="Libre Franklin" pitchFamily="2" charset="77"/>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1800" kern="1200" spc="10" baseline="0">
                <a:solidFill>
                  <a:schemeClr val="tx1"/>
                </a:solidFill>
                <a:latin typeface="Libre Franklin" pitchFamily="2" charset="77"/>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1600" kern="1200" spc="10" baseline="0">
                <a:solidFill>
                  <a:schemeClr val="tx1"/>
                </a:solidFill>
                <a:latin typeface="Libre Franklin" pitchFamily="2" charset="77"/>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200" kern="1200" spc="10" baseline="0">
                <a:solidFill>
                  <a:schemeClr val="tx1"/>
                </a:solidFill>
                <a:latin typeface="Libre Franklin" pitchFamily="2" charset="77"/>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900" kern="1200" spc="10" baseline="0">
                <a:solidFill>
                  <a:schemeClr val="tx1"/>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300"/>
              </a:spcBef>
              <a:spcAft>
                <a:spcPts val="0"/>
              </a:spcAft>
              <a:buClrTx/>
              <a:buSzTx/>
              <a:buFont typeface="Arial" panose="020B0604020202020204" pitchFamily="34" charset="0"/>
              <a:buNone/>
              <a:tabLst/>
              <a:defRPr/>
            </a:pPr>
            <a:r>
              <a:rPr kumimoji="0" lang="en-GB" sz="1200" i="0" u="none" strike="noStrike" kern="1200" cap="none" spc="10" normalizeH="0" baseline="0" dirty="0">
                <a:ln>
                  <a:noFill/>
                </a:ln>
                <a:effectLst/>
                <a:uLnTx/>
                <a:uFillTx/>
                <a:latin typeface="Libre Franklin" pitchFamily="2" charset="77"/>
                <a:ea typeface="+mn-ea"/>
                <a:cs typeface="+mn-cs"/>
              </a:rPr>
              <a:t>Every day, we impress with our consistency in our thoughts and actions. We are committed to our high standards with perseverance in order to exceed our customers' expectations at every point of contact and at all times. </a:t>
            </a:r>
          </a:p>
        </p:txBody>
      </p:sp>
      <p:sp>
        <p:nvSpPr>
          <p:cNvPr id="13" name="Textfeld 12">
            <a:extLst>
              <a:ext uri="{FF2B5EF4-FFF2-40B4-BE49-F238E27FC236}">
                <a16:creationId xmlns:a16="http://schemas.microsoft.com/office/drawing/2014/main" id="{B3534AA2-2C10-3D59-6320-48EB2BD04108}"/>
              </a:ext>
            </a:extLst>
          </p:cNvPr>
          <p:cNvSpPr txBox="1"/>
          <p:nvPr/>
        </p:nvSpPr>
        <p:spPr>
          <a:xfrm>
            <a:off x="3239366" y="2445596"/>
            <a:ext cx="2831307" cy="646331"/>
          </a:xfrm>
          <a:prstGeom prst="rect">
            <a:avLst/>
          </a:prstGeom>
          <a:noFill/>
        </p:spPr>
        <p:txBody>
          <a:bodyPr wrap="square" lIns="0" rIns="0">
            <a:spAutoFit/>
          </a:bodyPr>
          <a:lstStyle/>
          <a:p>
            <a:pPr>
              <a:buClr>
                <a:srgbClr val="000000"/>
              </a:buClr>
              <a:buFont typeface="Arial"/>
              <a:buNone/>
              <a:defRPr/>
            </a:pPr>
            <a:r>
              <a:rPr lang="en-GB" kern="0" dirty="0">
                <a:solidFill>
                  <a:srgbClr val="FFFFFF"/>
                </a:solidFill>
                <a:latin typeface="Libre Franklin" pitchFamily="2" charset="77"/>
                <a:ea typeface="Inter Light" panose="02000403000000020004" pitchFamily="2" charset="0"/>
                <a:cs typeface="Inter Light" panose="02000403000000020004" pitchFamily="2" charset="0"/>
                <a:sym typeface="Arial"/>
              </a:rPr>
              <a:t>We are really</a:t>
            </a:r>
            <a:br>
              <a:rPr lang="en-GB" kern="0" dirty="0">
                <a:solidFill>
                  <a:srgbClr val="FFFFFF"/>
                </a:solidFill>
                <a:latin typeface="Libre Franklin" pitchFamily="2" charset="77"/>
                <a:ea typeface="Inter Light" panose="02000403000000020004" pitchFamily="2" charset="0"/>
                <a:cs typeface="Inter Light" panose="02000403000000020004" pitchFamily="2" charset="0"/>
                <a:sym typeface="Arial"/>
              </a:rPr>
            </a:br>
            <a:r>
              <a:rPr lang="en-GB" b="1" kern="0" dirty="0">
                <a:solidFill>
                  <a:srgbClr val="FFFFFF"/>
                </a:solidFill>
                <a:latin typeface="Libre Franklin" pitchFamily="2" charset="77"/>
                <a:ea typeface="Inter" panose="02000503000000020004" pitchFamily="2" charset="0"/>
                <a:cs typeface="Inter" panose="02000503000000020004" pitchFamily="2" charset="0"/>
                <a:sym typeface="Arial"/>
              </a:rPr>
              <a:t>consistent.</a:t>
            </a:r>
          </a:p>
        </p:txBody>
      </p:sp>
      <p:cxnSp>
        <p:nvCxnSpPr>
          <p:cNvPr id="14" name="Gerade Verbindung 8">
            <a:extLst>
              <a:ext uri="{FF2B5EF4-FFF2-40B4-BE49-F238E27FC236}">
                <a16:creationId xmlns:a16="http://schemas.microsoft.com/office/drawing/2014/main" id="{8DDA78B6-A01B-6465-2202-4AFE0D156110}"/>
              </a:ext>
            </a:extLst>
          </p:cNvPr>
          <p:cNvCxnSpPr>
            <a:cxnSpLocks/>
          </p:cNvCxnSpPr>
          <p:nvPr/>
        </p:nvCxnSpPr>
        <p:spPr>
          <a:xfrm>
            <a:off x="6096000" y="2332759"/>
            <a:ext cx="0" cy="306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9">
            <a:extLst>
              <a:ext uri="{FF2B5EF4-FFF2-40B4-BE49-F238E27FC236}">
                <a16:creationId xmlns:a16="http://schemas.microsoft.com/office/drawing/2014/main" id="{020FFE82-3610-4D2C-C6BC-54CD2A493F89}"/>
              </a:ext>
            </a:extLst>
          </p:cNvPr>
          <p:cNvCxnSpPr>
            <a:cxnSpLocks/>
          </p:cNvCxnSpPr>
          <p:nvPr/>
        </p:nvCxnSpPr>
        <p:spPr>
          <a:xfrm>
            <a:off x="9158107" y="2332759"/>
            <a:ext cx="0" cy="306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platzhalter 2">
            <a:extLst>
              <a:ext uri="{FF2B5EF4-FFF2-40B4-BE49-F238E27FC236}">
                <a16:creationId xmlns:a16="http://schemas.microsoft.com/office/drawing/2014/main" id="{F054365E-C084-8BDC-D62D-1A5D160CC1AA}"/>
              </a:ext>
            </a:extLst>
          </p:cNvPr>
          <p:cNvSpPr txBox="1">
            <a:spLocks/>
          </p:cNvSpPr>
          <p:nvPr/>
        </p:nvSpPr>
        <p:spPr>
          <a:xfrm>
            <a:off x="6339012" y="3427928"/>
            <a:ext cx="2718950" cy="463168"/>
          </a:xfrm>
          <a:prstGeom prst="rect">
            <a:avLst/>
          </a:prstGeom>
        </p:spPr>
        <p:txBody>
          <a:bodyPr vert="horz" wrap="square" lIns="0" tIns="0" rIns="7200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200" kern="1200" spc="10" baseline="0">
                <a:solidFill>
                  <a:schemeClr val="tx1"/>
                </a:solidFill>
                <a:latin typeface="Libre Franklin" pitchFamily="2" charset="77"/>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1800" kern="1200" spc="10" baseline="0">
                <a:solidFill>
                  <a:schemeClr val="tx1"/>
                </a:solidFill>
                <a:latin typeface="Libre Franklin" pitchFamily="2" charset="77"/>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1600" kern="1200" spc="10" baseline="0">
                <a:solidFill>
                  <a:schemeClr val="tx1"/>
                </a:solidFill>
                <a:latin typeface="Libre Franklin" pitchFamily="2" charset="77"/>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200" kern="1200" spc="10" baseline="0">
                <a:solidFill>
                  <a:schemeClr val="tx1"/>
                </a:solidFill>
                <a:latin typeface="Libre Franklin" pitchFamily="2" charset="77"/>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900" kern="1200" spc="10" baseline="0">
                <a:solidFill>
                  <a:schemeClr val="tx1"/>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rtl="0" eaLnBrk="1" fontAlgn="auto" latinLnBrk="0" hangingPunct="1">
              <a:lnSpc>
                <a:spcPct val="110000"/>
              </a:lnSpc>
              <a:spcBef>
                <a:spcPts val="300"/>
              </a:spcBef>
              <a:spcAft>
                <a:spcPts val="0"/>
              </a:spcAft>
              <a:buClrTx/>
              <a:buSzTx/>
              <a:buFont typeface="Arial" panose="020B0604020202020204" pitchFamily="34" charset="0"/>
              <a:buNone/>
              <a:tabLst/>
              <a:defRPr/>
            </a:pPr>
            <a:r>
              <a:rPr kumimoji="0" lang="en-GB" sz="1200" i="0" u="none" strike="noStrike" kern="1200" cap="none" spc="10" normalizeH="0" baseline="0" dirty="0">
                <a:ln>
                  <a:noFill/>
                </a:ln>
                <a:effectLst/>
                <a:uLnTx/>
                <a:uFillTx/>
                <a:latin typeface="Libre Franklin" pitchFamily="2" charset="77"/>
                <a:ea typeface="+mn-ea"/>
                <a:cs typeface="+mn-cs"/>
              </a:rPr>
              <a:t>Nothing we do is for short-term effect, but rather for what creates long-term value: memorable travel experiences for our customers. Sustainable profitability for our company. Genuine identification among employees and partners. </a:t>
            </a:r>
          </a:p>
        </p:txBody>
      </p:sp>
      <p:sp>
        <p:nvSpPr>
          <p:cNvPr id="17" name="Textfeld 16">
            <a:extLst>
              <a:ext uri="{FF2B5EF4-FFF2-40B4-BE49-F238E27FC236}">
                <a16:creationId xmlns:a16="http://schemas.microsoft.com/office/drawing/2014/main" id="{246E9D1A-48A1-9173-12C0-E57EBBA1D429}"/>
              </a:ext>
            </a:extLst>
          </p:cNvPr>
          <p:cNvSpPr txBox="1"/>
          <p:nvPr/>
        </p:nvSpPr>
        <p:spPr>
          <a:xfrm>
            <a:off x="6345263" y="2445596"/>
            <a:ext cx="2831307" cy="646331"/>
          </a:xfrm>
          <a:prstGeom prst="rect">
            <a:avLst/>
          </a:prstGeom>
          <a:noFill/>
        </p:spPr>
        <p:txBody>
          <a:bodyPr wrap="square" lIns="0" rIns="0">
            <a:spAutoFit/>
          </a:bodyPr>
          <a:lstStyle/>
          <a:p>
            <a:pPr>
              <a:buClr>
                <a:srgbClr val="000000"/>
              </a:buClr>
              <a:buFont typeface="Arial"/>
              <a:buNone/>
              <a:defRPr/>
            </a:pPr>
            <a:r>
              <a:rPr lang="en-GB" kern="0" dirty="0">
                <a:solidFill>
                  <a:srgbClr val="FFFFFF"/>
                </a:solidFill>
                <a:latin typeface="Libre Franklin" pitchFamily="2" charset="77"/>
                <a:ea typeface="Inter Light" panose="02000403000000020004" pitchFamily="2" charset="0"/>
                <a:cs typeface="Inter Light" panose="02000403000000020004" pitchFamily="2" charset="0"/>
                <a:sym typeface="Arial"/>
              </a:rPr>
              <a:t>We create long-term</a:t>
            </a:r>
            <a:br>
              <a:rPr lang="en-GB" kern="0" dirty="0">
                <a:solidFill>
                  <a:srgbClr val="FFFFFF"/>
                </a:solidFill>
                <a:latin typeface="Libre Franklin" pitchFamily="2" charset="77"/>
                <a:ea typeface="Inter Light" panose="02000403000000020004" pitchFamily="2" charset="0"/>
                <a:cs typeface="Inter Light" panose="02000403000000020004" pitchFamily="2" charset="0"/>
                <a:sym typeface="Arial"/>
              </a:rPr>
            </a:br>
            <a:r>
              <a:rPr lang="en-GB" b="1" kern="0" dirty="0">
                <a:solidFill>
                  <a:srgbClr val="FFFFFF"/>
                </a:solidFill>
                <a:latin typeface="Libre Franklin" pitchFamily="2" charset="77"/>
                <a:ea typeface="Inter" panose="02000503000000020004" pitchFamily="2" charset="0"/>
                <a:cs typeface="Inter" panose="02000503000000020004" pitchFamily="2" charset="0"/>
                <a:sym typeface="Arial"/>
              </a:rPr>
              <a:t>value. </a:t>
            </a:r>
          </a:p>
        </p:txBody>
      </p:sp>
      <p:sp>
        <p:nvSpPr>
          <p:cNvPr id="18" name="Textplatzhalter 2">
            <a:extLst>
              <a:ext uri="{FF2B5EF4-FFF2-40B4-BE49-F238E27FC236}">
                <a16:creationId xmlns:a16="http://schemas.microsoft.com/office/drawing/2014/main" id="{5243929A-DEB3-7524-C4A4-EA56D1201C6E}"/>
              </a:ext>
            </a:extLst>
          </p:cNvPr>
          <p:cNvSpPr txBox="1">
            <a:spLocks/>
          </p:cNvSpPr>
          <p:nvPr/>
        </p:nvSpPr>
        <p:spPr>
          <a:xfrm>
            <a:off x="9354442" y="3427928"/>
            <a:ext cx="2718950" cy="463168"/>
          </a:xfrm>
          <a:prstGeom prst="rect">
            <a:avLst/>
          </a:prstGeom>
        </p:spPr>
        <p:txBody>
          <a:bodyPr vert="horz" wrap="square" lIns="0" tIns="0" rIns="7200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200" kern="1200" spc="10" baseline="0">
                <a:solidFill>
                  <a:schemeClr val="tx1"/>
                </a:solidFill>
                <a:latin typeface="Libre Franklin" pitchFamily="2" charset="77"/>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1800" kern="1200" spc="10" baseline="0">
                <a:solidFill>
                  <a:schemeClr val="tx1"/>
                </a:solidFill>
                <a:latin typeface="Libre Franklin" pitchFamily="2" charset="77"/>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1600" kern="1200" spc="10" baseline="0">
                <a:solidFill>
                  <a:schemeClr val="tx1"/>
                </a:solidFill>
                <a:latin typeface="Libre Franklin" pitchFamily="2" charset="77"/>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200" kern="1200" spc="10" baseline="0">
                <a:solidFill>
                  <a:schemeClr val="tx1"/>
                </a:solidFill>
                <a:latin typeface="Libre Franklin" pitchFamily="2" charset="77"/>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900" kern="1200" spc="10" baseline="0">
                <a:solidFill>
                  <a:schemeClr val="tx1"/>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rtl="0" eaLnBrk="1" fontAlgn="auto" latinLnBrk="0" hangingPunct="1">
              <a:lnSpc>
                <a:spcPct val="110000"/>
              </a:lnSpc>
              <a:spcBef>
                <a:spcPts val="300"/>
              </a:spcBef>
              <a:spcAft>
                <a:spcPts val="0"/>
              </a:spcAft>
              <a:buClrTx/>
              <a:buSzTx/>
              <a:buFont typeface="Arial" panose="020B0604020202020204" pitchFamily="34" charset="0"/>
              <a:buNone/>
              <a:tabLst/>
              <a:defRPr/>
            </a:pPr>
            <a:r>
              <a:rPr kumimoji="0" lang="en-GB" sz="1200" i="0" u="none" strike="noStrike" kern="1200" cap="none" spc="10" normalizeH="0" baseline="0" dirty="0">
                <a:ln>
                  <a:noFill/>
                </a:ln>
                <a:effectLst/>
                <a:uLnTx/>
                <a:uFillTx/>
                <a:latin typeface="Libre Franklin" pitchFamily="2" charset="77"/>
                <a:ea typeface="+mn-ea"/>
                <a:cs typeface="+mn-cs"/>
              </a:rPr>
              <a:t>In order to meet our standards of quality, innovation and profitability, we cultivate an appreciative and cooperative partnership – both in our exchanges with our customers and with our colleagues and partners. </a:t>
            </a:r>
          </a:p>
          <a:p>
            <a:pPr marL="0" marR="0" lvl="0" indent="0" defTabSz="914400" rtl="0" eaLnBrk="1" fontAlgn="auto" latinLnBrk="0" hangingPunct="1">
              <a:lnSpc>
                <a:spcPct val="110000"/>
              </a:lnSpc>
              <a:spcBef>
                <a:spcPts val="300"/>
              </a:spcBef>
              <a:spcAft>
                <a:spcPts val="0"/>
              </a:spcAft>
              <a:buClrTx/>
              <a:buSzTx/>
              <a:buFont typeface="Arial" panose="020B0604020202020204" pitchFamily="34" charset="0"/>
              <a:buNone/>
              <a:tabLst/>
              <a:defRPr/>
            </a:pPr>
            <a:endParaRPr kumimoji="0" lang="en-GB" sz="1200" i="0" u="none" strike="noStrike" kern="1200" cap="none" spc="10" normalizeH="0" baseline="0" dirty="0">
              <a:ln>
                <a:noFill/>
              </a:ln>
              <a:effectLst/>
              <a:uLnTx/>
              <a:uFillTx/>
              <a:latin typeface="Libre Franklin" pitchFamily="2" charset="77"/>
              <a:ea typeface="+mn-ea"/>
              <a:cs typeface="+mn-cs"/>
            </a:endParaRPr>
          </a:p>
        </p:txBody>
      </p:sp>
      <p:sp>
        <p:nvSpPr>
          <p:cNvPr id="19" name="Textfeld 18">
            <a:extLst>
              <a:ext uri="{FF2B5EF4-FFF2-40B4-BE49-F238E27FC236}">
                <a16:creationId xmlns:a16="http://schemas.microsoft.com/office/drawing/2014/main" id="{A7C9A83F-1536-1660-F923-C1D82AB2934D}"/>
              </a:ext>
            </a:extLst>
          </p:cNvPr>
          <p:cNvSpPr txBox="1"/>
          <p:nvPr/>
        </p:nvSpPr>
        <p:spPr>
          <a:xfrm>
            <a:off x="9360693" y="2445596"/>
            <a:ext cx="2831307" cy="646331"/>
          </a:xfrm>
          <a:prstGeom prst="rect">
            <a:avLst/>
          </a:prstGeom>
          <a:noFill/>
        </p:spPr>
        <p:txBody>
          <a:bodyPr wrap="square" lIns="0" rIns="0">
            <a:spAutoFit/>
          </a:bodyPr>
          <a:lstStyle/>
          <a:p>
            <a:pPr>
              <a:buClr>
                <a:srgbClr val="000000"/>
              </a:buClr>
              <a:buFont typeface="Arial"/>
              <a:buNone/>
              <a:defRPr/>
            </a:pPr>
            <a:r>
              <a:rPr lang="en-GB" kern="0" dirty="0">
                <a:solidFill>
                  <a:srgbClr val="FFFFFF"/>
                </a:solidFill>
                <a:latin typeface="Libre Franklin" pitchFamily="2" charset="77"/>
                <a:ea typeface="Inter Light" panose="02000403000000020004" pitchFamily="2" charset="0"/>
                <a:cs typeface="Inter Light" panose="02000403000000020004" pitchFamily="2" charset="0"/>
                <a:sym typeface="Arial"/>
              </a:rPr>
              <a:t>We are persuasively </a:t>
            </a:r>
            <a:br>
              <a:rPr lang="en-GB" kern="0" dirty="0">
                <a:solidFill>
                  <a:srgbClr val="FFFFFF"/>
                </a:solidFill>
                <a:latin typeface="Libre Franklin" pitchFamily="2" charset="77"/>
                <a:ea typeface="Inter Light" panose="02000403000000020004" pitchFamily="2" charset="0"/>
                <a:cs typeface="Inter Light" panose="02000403000000020004" pitchFamily="2" charset="0"/>
                <a:sym typeface="Arial"/>
              </a:rPr>
            </a:br>
            <a:r>
              <a:rPr lang="en-GB" b="1" kern="0" dirty="0">
                <a:solidFill>
                  <a:srgbClr val="FFFFFF"/>
                </a:solidFill>
                <a:latin typeface="Libre Franklin" pitchFamily="2" charset="77"/>
                <a:ea typeface="Inter" panose="02000503000000020004" pitchFamily="2" charset="0"/>
                <a:cs typeface="Inter" panose="02000503000000020004" pitchFamily="2" charset="0"/>
                <a:sym typeface="Arial"/>
              </a:rPr>
              <a:t>cooperative. </a:t>
            </a:r>
          </a:p>
        </p:txBody>
      </p:sp>
    </p:spTree>
    <p:extLst>
      <p:ext uri="{BB962C8B-B14F-4D97-AF65-F5344CB8AC3E}">
        <p14:creationId xmlns:p14="http://schemas.microsoft.com/office/powerpoint/2010/main" val="2110848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64B60E47-DEA4-60FF-02AC-287CAA2BF4F8}"/>
              </a:ext>
            </a:extLst>
          </p:cNvPr>
          <p:cNvGraphicFramePr>
            <a:graphicFrameLocks noChangeAspect="1"/>
          </p:cNvGraphicFramePr>
          <p:nvPr>
            <p:custDataLst>
              <p:tags r:id="rId1"/>
            </p:custDataLst>
            <p:extLst>
              <p:ext uri="{D42A27DB-BD31-4B8C-83A1-F6EECF244321}">
                <p14:modId xmlns:p14="http://schemas.microsoft.com/office/powerpoint/2010/main" val="423684700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425" imgH="424" progId="TCLayout.ActiveDocument.1">
                  <p:embed/>
                </p:oleObj>
              </mc:Choice>
              <mc:Fallback>
                <p:oleObj name="think-cell Folie" r:id="rId5" imgW="425" imgH="424" progId="TCLayout.ActiveDocument.1">
                  <p:embed/>
                  <p:pic>
                    <p:nvPicPr>
                      <p:cNvPr id="0" name=""/>
                      <p:cNvPicPr/>
                      <p:nvPr/>
                    </p:nvPicPr>
                    <p:blipFill>
                      <a:blip r:embed="rId6"/>
                      <a:stretch>
                        <a:fillRect/>
                      </a:stretch>
                    </p:blipFill>
                    <p:spPr>
                      <a:xfrm>
                        <a:off x="1588" y="1588"/>
                        <a:ext cx="1588" cy="1588"/>
                      </a:xfrm>
                      <a:prstGeom prst="rect">
                        <a:avLst/>
                      </a:prstGeom>
                    </p:spPr>
                  </p:pic>
                </p:oleObj>
              </mc:Fallback>
            </mc:AlternateContent>
          </a:graphicData>
        </a:graphic>
      </p:graphicFrame>
      <p:pic>
        <p:nvPicPr>
          <p:cNvPr id="4" name="HYM-Zielgruppe">
            <a:hlinkClick r:id="" action="ppaction://media"/>
            <a:extLst>
              <a:ext uri="{FF2B5EF4-FFF2-40B4-BE49-F238E27FC236}">
                <a16:creationId xmlns:a16="http://schemas.microsoft.com/office/drawing/2014/main" id="{507CC52F-F5F3-ED66-742B-85163896D6F0}"/>
              </a:ext>
            </a:extLst>
          </p:cNvPr>
          <p:cNvPicPr>
            <a:picLocks noChangeAspect="1"/>
          </p:cNvPicPr>
          <p:nvPr>
            <a:videoFile r:link="rId3"/>
            <p:extLst>
              <p:ext uri="{DAA4B4D4-6D71-4841-9C94-3DE7FCFB9230}">
                <p14:media xmlns:p14="http://schemas.microsoft.com/office/powerpoint/2010/main" r:embed="rId2"/>
              </p:ext>
            </p:extLst>
          </p:nvPr>
        </p:nvPicPr>
        <p:blipFill rotWithShape="1">
          <a:blip r:embed="rId7">
            <a:lum bright="-20000"/>
          </a:blip>
          <a:srcRect/>
          <a:stretch/>
        </p:blipFill>
        <p:spPr>
          <a:xfrm>
            <a:off x="0" y="0"/>
            <a:ext cx="12192000" cy="6858000"/>
          </a:xfrm>
          <a:prstGeom prst="rect">
            <a:avLst/>
          </a:prstGeom>
        </p:spPr>
      </p:pic>
      <p:sp>
        <p:nvSpPr>
          <p:cNvPr id="2" name="Datumsplatzhalter 1">
            <a:extLst>
              <a:ext uri="{FF2B5EF4-FFF2-40B4-BE49-F238E27FC236}">
                <a16:creationId xmlns:a16="http://schemas.microsoft.com/office/drawing/2014/main" id="{18B8D2FB-581D-8C62-E311-044193999277}"/>
              </a:ext>
            </a:extLst>
          </p:cNvPr>
          <p:cNvSpPr>
            <a:spLocks noGrp="1"/>
          </p:cNvSpPr>
          <p:nvPr>
            <p:ph type="dt" sz="half" idx="14"/>
          </p:nvPr>
        </p:nvSpPr>
        <p:spPr/>
        <p:txBody>
          <a:bodyPr/>
          <a:lstStyle/>
          <a:p>
            <a:fld id="{0C4451A8-ED13-DF49-ABA4-64EEC9329D1F}" type="datetime4">
              <a:rPr lang="en-GB" smtClean="0"/>
              <a:t>12 November 2025</a:t>
            </a:fld>
            <a:endParaRPr lang="en-GB"/>
          </a:p>
        </p:txBody>
      </p:sp>
      <p:sp>
        <p:nvSpPr>
          <p:cNvPr id="3" name="Foliennummernplatzhalter 2">
            <a:extLst>
              <a:ext uri="{FF2B5EF4-FFF2-40B4-BE49-F238E27FC236}">
                <a16:creationId xmlns:a16="http://schemas.microsoft.com/office/drawing/2014/main" id="{DF558524-7AEC-037E-00A5-FAE3CDBC9A74}"/>
              </a:ext>
            </a:extLst>
          </p:cNvPr>
          <p:cNvSpPr>
            <a:spLocks noGrp="1"/>
          </p:cNvSpPr>
          <p:nvPr>
            <p:ph type="sldNum" sz="quarter" idx="16"/>
          </p:nvPr>
        </p:nvSpPr>
        <p:spPr/>
        <p:txBody>
          <a:bodyPr/>
          <a:lstStyle/>
          <a:p>
            <a:fld id="{18299E47-36AB-422A-8771-01693144F6AF}" type="slidenum">
              <a:rPr lang="en-GB" smtClean="0"/>
              <a:pPr/>
              <a:t>8</a:t>
            </a:fld>
            <a:endParaRPr lang="en-GB"/>
          </a:p>
        </p:txBody>
      </p:sp>
      <p:sp>
        <p:nvSpPr>
          <p:cNvPr id="7" name="Textplatzhalter 19">
            <a:extLst>
              <a:ext uri="{FF2B5EF4-FFF2-40B4-BE49-F238E27FC236}">
                <a16:creationId xmlns:a16="http://schemas.microsoft.com/office/drawing/2014/main" id="{2B55908A-8AA0-684B-66C6-77F7C3B33ED7}"/>
              </a:ext>
            </a:extLst>
          </p:cNvPr>
          <p:cNvSpPr>
            <a:spLocks noGrp="1"/>
          </p:cNvSpPr>
          <p:nvPr>
            <p:ph type="body" sz="quarter" idx="13"/>
          </p:nvPr>
        </p:nvSpPr>
        <p:spPr/>
        <p:txBody>
          <a:bodyPr/>
          <a:lstStyle/>
          <a:p>
            <a:r>
              <a:rPr lang="en-GB"/>
              <a:t>Our ambition</a:t>
            </a:r>
          </a:p>
        </p:txBody>
      </p:sp>
      <p:sp>
        <p:nvSpPr>
          <p:cNvPr id="6" name="Textplatzhalter 20">
            <a:extLst>
              <a:ext uri="{FF2B5EF4-FFF2-40B4-BE49-F238E27FC236}">
                <a16:creationId xmlns:a16="http://schemas.microsoft.com/office/drawing/2014/main" id="{61788392-5BAC-10CF-7B8F-A0B0546720E3}"/>
              </a:ext>
            </a:extLst>
          </p:cNvPr>
          <p:cNvSpPr txBox="1">
            <a:spLocks/>
          </p:cNvSpPr>
          <p:nvPr/>
        </p:nvSpPr>
        <p:spPr>
          <a:xfrm>
            <a:off x="2563813" y="4508500"/>
            <a:ext cx="7064375" cy="1800225"/>
          </a:xfrm>
          <a:prstGeom prst="rect">
            <a:avLst/>
          </a:prstGeom>
        </p:spPr>
        <p:txBody>
          <a:bodyPr anchor="ctr"/>
          <a:lstStyle>
            <a:lvl1pPr marL="0" indent="0" algn="l" defTabSz="842400" rtl="0" eaLnBrk="1" latinLnBrk="0" hangingPunct="1">
              <a:lnSpc>
                <a:spcPct val="100000"/>
              </a:lnSpc>
              <a:spcBef>
                <a:spcPts val="1000"/>
              </a:spcBef>
              <a:buFontTx/>
              <a:buNone/>
              <a:defRPr sz="1800" kern="1200" spc="10" baseline="0">
                <a:solidFill>
                  <a:schemeClr val="tx1"/>
                </a:solidFill>
                <a:latin typeface="Libre Franklin" pitchFamily="2" charset="77"/>
                <a:ea typeface="+mn-ea"/>
                <a:cs typeface="+mn-cs"/>
              </a:defRPr>
            </a:lvl1pPr>
            <a:lvl2pPr marL="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2pPr>
            <a:lvl3pPr marL="9144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3pPr>
            <a:lvl4pPr marL="13716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4pPr>
            <a:lvl5pPr marL="18288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2000"/>
              <a:t>„With excellent motorhomes, camper vans, services and accessories, the premium brand Hymer is the first choice for discerning people who expect unique experiences without compromise.“</a:t>
            </a:r>
          </a:p>
        </p:txBody>
      </p:sp>
      <p:pic>
        <p:nvPicPr>
          <p:cNvPr id="11" name="Grafik 10" descr="Ein Bild, das Logo, Schwarz, Screenshot, Reihe enthält.&#10;&#10;KI-generierte Inhalte können fehlerhaft sein.">
            <a:extLst>
              <a:ext uri="{FF2B5EF4-FFF2-40B4-BE49-F238E27FC236}">
                <a16:creationId xmlns:a16="http://schemas.microsoft.com/office/drawing/2014/main" id="{51A47C3E-E7B7-DE2F-9BF9-26E3E7FF79C2}"/>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spTree>
    <p:extLst>
      <p:ext uri="{BB962C8B-B14F-4D97-AF65-F5344CB8AC3E}">
        <p14:creationId xmlns:p14="http://schemas.microsoft.com/office/powerpoint/2010/main" val="821592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repeatCount="indefinite"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F7E18FC4-0F01-19BE-2B54-CB84309C0A4A}"/>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6" name="think-cell data - do not delete" hidden="1">
                        <a:extLst>
                          <a:ext uri="{FF2B5EF4-FFF2-40B4-BE49-F238E27FC236}">
                            <a16:creationId xmlns:a16="http://schemas.microsoft.com/office/drawing/2014/main" id="{F7E18FC4-0F01-19BE-2B54-CB84309C0A4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16" name="Picture 4">
            <a:extLst>
              <a:ext uri="{FF2B5EF4-FFF2-40B4-BE49-F238E27FC236}">
                <a16:creationId xmlns:a16="http://schemas.microsoft.com/office/drawing/2014/main" id="{72BF4E3F-CCDB-359D-F6EA-8A684B961FC4}"/>
              </a:ext>
            </a:extLst>
          </p:cNvPr>
          <p:cNvPicPr>
            <a:picLocks noChangeAspect="1" noChangeArrowheads="1"/>
          </p:cNvPicPr>
          <p:nvPr/>
        </p:nvPicPr>
        <p:blipFill rotWithShape="1">
          <a:blip r:embed="rId5" cstate="screen">
            <a:extLst>
              <a:ext uri="{BEBA8EAE-BF5A-486C-A8C5-ECC9F3942E4B}">
                <a14:imgProps xmlns:a14="http://schemas.microsoft.com/office/drawing/2010/main">
                  <a14:imgLayer r:embed="rId6">
                    <a14:imgEffect>
                      <a14:brightnessContrast bright="-12000" contrast="5000"/>
                    </a14:imgEffect>
                  </a14:imgLayer>
                </a14:imgProps>
              </a:ext>
              <a:ext uri="{28A0092B-C50C-407E-A947-70E740481C1C}">
                <a14:useLocalDpi xmlns:a14="http://schemas.microsoft.com/office/drawing/2010/main"/>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7" name="Rechteck 16">
            <a:extLst>
              <a:ext uri="{FF2B5EF4-FFF2-40B4-BE49-F238E27FC236}">
                <a16:creationId xmlns:a16="http://schemas.microsoft.com/office/drawing/2014/main" id="{4BA4A68E-4FD0-3470-2105-75328A335634}"/>
              </a:ext>
            </a:extLst>
          </p:cNvPr>
          <p:cNvSpPr/>
          <p:nvPr/>
        </p:nvSpPr>
        <p:spPr>
          <a:xfrm>
            <a:off x="1" y="3646311"/>
            <a:ext cx="12192000" cy="3211689"/>
          </a:xfrm>
          <a:prstGeom prst="rect">
            <a:avLst/>
          </a:prstGeom>
          <a:gradFill>
            <a:gsLst>
              <a:gs pos="0">
                <a:srgbClr val="000000">
                  <a:alpha val="0"/>
                </a:srgbClr>
              </a:gs>
              <a:gs pos="100000">
                <a:srgbClr val="000000">
                  <a:alpha val="83570"/>
                </a:srgbClr>
              </a:gs>
            </a:gsLst>
            <a:lin ang="5400000" scaled="1"/>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dirty="0">
              <a:ln>
                <a:noFill/>
              </a:ln>
              <a:solidFill>
                <a:srgbClr val="FFFFFF"/>
              </a:solidFill>
              <a:effectLst/>
              <a:uLnTx/>
              <a:uFillTx/>
              <a:latin typeface="Calibri" panose="020F0502020204030204"/>
              <a:ea typeface="+mn-ea"/>
              <a:cs typeface="+mn-cs"/>
            </a:endParaRPr>
          </a:p>
        </p:txBody>
      </p:sp>
      <p:sp>
        <p:nvSpPr>
          <p:cNvPr id="18" name="Rechteck 17">
            <a:extLst>
              <a:ext uri="{FF2B5EF4-FFF2-40B4-BE49-F238E27FC236}">
                <a16:creationId xmlns:a16="http://schemas.microsoft.com/office/drawing/2014/main" id="{8765AB4B-54CD-42AF-68DD-2828D278B88A}"/>
              </a:ext>
            </a:extLst>
          </p:cNvPr>
          <p:cNvSpPr/>
          <p:nvPr/>
        </p:nvSpPr>
        <p:spPr>
          <a:xfrm rot="10800000">
            <a:off x="-1" y="0"/>
            <a:ext cx="12191999" cy="2765778"/>
          </a:xfrm>
          <a:prstGeom prst="rect">
            <a:avLst/>
          </a:prstGeom>
          <a:gradFill>
            <a:gsLst>
              <a:gs pos="0">
                <a:srgbClr val="000000">
                  <a:alpha val="0"/>
                </a:srgbClr>
              </a:gs>
              <a:gs pos="100000">
                <a:srgbClr val="000000">
                  <a:alpha val="78415"/>
                </a:srgbClr>
              </a:gs>
            </a:gsLst>
            <a:lin ang="5400000" scaled="1"/>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dirty="0">
              <a:ln>
                <a:noFill/>
              </a:ln>
              <a:solidFill>
                <a:srgbClr val="FFFFFF"/>
              </a:solidFill>
              <a:effectLst/>
              <a:uLnTx/>
              <a:uFillTx/>
              <a:latin typeface="Calibri" panose="020F0502020204030204"/>
              <a:ea typeface="+mn-ea"/>
              <a:cs typeface="+mn-cs"/>
            </a:endParaRPr>
          </a:p>
        </p:txBody>
      </p:sp>
      <p:sp>
        <p:nvSpPr>
          <p:cNvPr id="19" name="Titel 2">
            <a:extLst>
              <a:ext uri="{FF2B5EF4-FFF2-40B4-BE49-F238E27FC236}">
                <a16:creationId xmlns:a16="http://schemas.microsoft.com/office/drawing/2014/main" id="{3C3B7A68-1ED1-8072-FCC8-137A156D247F}"/>
              </a:ext>
            </a:extLst>
          </p:cNvPr>
          <p:cNvSpPr>
            <a:spLocks noGrp="1"/>
          </p:cNvSpPr>
          <p:nvPr>
            <p:ph type="title"/>
          </p:nvPr>
        </p:nvSpPr>
        <p:spPr>
          <a:xfrm>
            <a:off x="263525" y="601881"/>
            <a:ext cx="11161713" cy="579486"/>
          </a:xfrm>
        </p:spPr>
        <p:txBody>
          <a:bodyPr vert="horz"/>
          <a:lstStyle/>
          <a:p>
            <a:r>
              <a:rPr lang="en-GB" dirty="0"/>
              <a:t>Then as now, </a:t>
            </a:r>
            <a:r>
              <a:rPr lang="en-GB" dirty="0" err="1"/>
              <a:t>Hymer</a:t>
            </a:r>
            <a:r>
              <a:rPr lang="en-GB" dirty="0"/>
              <a:t> is THE PACE-SETTER IN THE INDUSTRY: </a:t>
            </a:r>
            <a:br>
              <a:rPr lang="en-GB" dirty="0"/>
            </a:br>
            <a:r>
              <a:rPr lang="en-GB" dirty="0"/>
              <a:t>THE SYMBOL OF MOBILE TRAVELLING FOR NEW GENERATIONS. </a:t>
            </a:r>
          </a:p>
        </p:txBody>
      </p:sp>
      <p:sp>
        <p:nvSpPr>
          <p:cNvPr id="20" name="Textplatzhalter 7">
            <a:extLst>
              <a:ext uri="{FF2B5EF4-FFF2-40B4-BE49-F238E27FC236}">
                <a16:creationId xmlns:a16="http://schemas.microsoft.com/office/drawing/2014/main" id="{E4DABF73-412D-0160-1C91-97B6AD427DF9}"/>
              </a:ext>
            </a:extLst>
          </p:cNvPr>
          <p:cNvSpPr txBox="1">
            <a:spLocks/>
          </p:cNvSpPr>
          <p:nvPr/>
        </p:nvSpPr>
        <p:spPr>
          <a:xfrm>
            <a:off x="263526" y="4508500"/>
            <a:ext cx="5832474" cy="1800225"/>
          </a:xfrm>
          <a:prstGeom prst="rect">
            <a:avLst/>
          </a:prstGeom>
        </p:spPr>
        <p:txBody>
          <a:bodyPr lIns="0" tIns="0" rIns="0" bIns="0" anchor="b" anchorCtr="0"/>
          <a:lstStyle>
            <a:lvl1pPr marL="0" indent="0" algn="l" defTabSz="842400" rtl="0" eaLnBrk="1" latinLnBrk="0" hangingPunct="1">
              <a:lnSpc>
                <a:spcPct val="100000"/>
              </a:lnSpc>
              <a:spcBef>
                <a:spcPts val="1000"/>
              </a:spcBef>
              <a:buFontTx/>
              <a:buNone/>
              <a:defRPr sz="1800" kern="1200" spc="10" baseline="0">
                <a:solidFill>
                  <a:schemeClr val="tx1"/>
                </a:solidFill>
                <a:latin typeface="Libre Franklin" pitchFamily="2" charset="77"/>
                <a:ea typeface="+mn-ea"/>
                <a:cs typeface="+mn-cs"/>
              </a:defRPr>
            </a:lvl1pPr>
            <a:lvl2pPr marL="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2pPr>
            <a:lvl3pPr marL="9144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3pPr>
            <a:lvl4pPr marL="13716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4pPr>
            <a:lvl5pPr marL="18288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200" dirty="0"/>
          </a:p>
          <a:p>
            <a:r>
              <a:rPr lang="en-GB" sz="1200" dirty="0"/>
              <a:t>Since 1957, the </a:t>
            </a:r>
            <a:r>
              <a:rPr lang="en-GB" sz="1200" dirty="0" err="1"/>
              <a:t>Hymer</a:t>
            </a:r>
            <a:r>
              <a:rPr lang="en-GB" sz="1200" dirty="0"/>
              <a:t> brand has been passionate about its work as the inventor of the motorhome and is constantly striving to enable its customers</a:t>
            </a:r>
            <a:br>
              <a:rPr lang="en-GB" sz="1200" dirty="0"/>
            </a:br>
            <a:r>
              <a:rPr lang="en-GB" sz="1200" dirty="0"/>
              <a:t>to take the trip of a lifetime. </a:t>
            </a:r>
          </a:p>
        </p:txBody>
      </p:sp>
      <p:sp>
        <p:nvSpPr>
          <p:cNvPr id="21" name="Textplatzhalter 3">
            <a:extLst>
              <a:ext uri="{FF2B5EF4-FFF2-40B4-BE49-F238E27FC236}">
                <a16:creationId xmlns:a16="http://schemas.microsoft.com/office/drawing/2014/main" id="{ADAAB28B-0276-A83B-72A3-2FD4CA2E3C5F}"/>
              </a:ext>
            </a:extLst>
          </p:cNvPr>
          <p:cNvSpPr>
            <a:spLocks noGrp="1"/>
          </p:cNvSpPr>
          <p:nvPr>
            <p:ph type="body" sz="quarter" idx="13"/>
          </p:nvPr>
        </p:nvSpPr>
        <p:spPr>
          <a:xfrm>
            <a:off x="263525" y="269875"/>
            <a:ext cx="5727700" cy="173038"/>
          </a:xfrm>
        </p:spPr>
        <p:txBody>
          <a:bodyPr/>
          <a:lstStyle/>
          <a:p>
            <a:r>
              <a:rPr lang="en-GB" dirty="0"/>
              <a:t>Our history</a:t>
            </a:r>
          </a:p>
        </p:txBody>
      </p:sp>
      <p:sp>
        <p:nvSpPr>
          <p:cNvPr id="4" name="Datumsplatzhalter 3">
            <a:extLst>
              <a:ext uri="{FF2B5EF4-FFF2-40B4-BE49-F238E27FC236}">
                <a16:creationId xmlns:a16="http://schemas.microsoft.com/office/drawing/2014/main" id="{44615A41-C1C0-F213-1501-CCA95692CD9D}"/>
              </a:ext>
            </a:extLst>
          </p:cNvPr>
          <p:cNvSpPr>
            <a:spLocks noGrp="1"/>
          </p:cNvSpPr>
          <p:nvPr>
            <p:ph type="dt" sz="half" idx="14"/>
          </p:nvPr>
        </p:nvSpPr>
        <p:spPr/>
        <p:txBody>
          <a:bodyPr/>
          <a:lstStyle/>
          <a:p>
            <a:fld id="{386C1974-74CC-A646-9B78-52890ED42642}" type="datetime4">
              <a:rPr lang="en-GB" smtClean="0"/>
              <a:t>12 November 2025</a:t>
            </a:fld>
            <a:endParaRPr lang="en-GB" dirty="0"/>
          </a:p>
        </p:txBody>
      </p:sp>
      <p:sp>
        <p:nvSpPr>
          <p:cNvPr id="5" name="Foliennummernplatzhalter 4">
            <a:extLst>
              <a:ext uri="{FF2B5EF4-FFF2-40B4-BE49-F238E27FC236}">
                <a16:creationId xmlns:a16="http://schemas.microsoft.com/office/drawing/2014/main" id="{DED550C3-9FEF-07E4-C2AE-39572064BCF0}"/>
              </a:ext>
            </a:extLst>
          </p:cNvPr>
          <p:cNvSpPr>
            <a:spLocks noGrp="1"/>
          </p:cNvSpPr>
          <p:nvPr>
            <p:ph type="sldNum" sz="quarter" idx="16"/>
          </p:nvPr>
        </p:nvSpPr>
        <p:spPr/>
        <p:txBody>
          <a:bodyPr/>
          <a:lstStyle/>
          <a:p>
            <a:fld id="{18299E47-36AB-422A-8771-01693144F6AF}" type="slidenum">
              <a:rPr lang="en-GB" smtClean="0"/>
              <a:pPr/>
              <a:t>9</a:t>
            </a:fld>
            <a:endParaRPr lang="en-GB" dirty="0"/>
          </a:p>
        </p:txBody>
      </p:sp>
      <p:pic>
        <p:nvPicPr>
          <p:cNvPr id="23" name="Grafik 22" descr="Ein Bild, das Logo, Schwarz, Screenshot, Reihe enthält.&#10;&#10;KI-generierte Inhalte können fehlerhaft sein.">
            <a:extLst>
              <a:ext uri="{FF2B5EF4-FFF2-40B4-BE49-F238E27FC236}">
                <a16:creationId xmlns:a16="http://schemas.microsoft.com/office/drawing/2014/main" id="{D5A667A6-007F-04D2-8ED8-1C4081CD2C3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pic>
        <p:nvPicPr>
          <p:cNvPr id="2" name="Grafik 1" descr="Ein Bild, das Schwarz, Dunkelheit enthält.&#10;&#10;KI-generierte Inhalte können fehlerhaft sein.">
            <a:extLst>
              <a:ext uri="{FF2B5EF4-FFF2-40B4-BE49-F238E27FC236}">
                <a16:creationId xmlns:a16="http://schemas.microsoft.com/office/drawing/2014/main" id="{DDC8C0F8-9EAF-8836-BD03-55701DA60897}"/>
              </a:ext>
            </a:extLst>
          </p:cNvPr>
          <p:cNvPicPr>
            <a:picLocks noChangeAspect="1"/>
          </p:cNvPicPr>
          <p:nvPr/>
        </p:nvPicPr>
        <p:blipFill>
          <a:blip r:embed="rId8" cstate="screen">
            <a:duotone>
              <a:schemeClr val="bg2">
                <a:shade val="45000"/>
                <a:satMod val="135000"/>
              </a:schemeClr>
              <a:prstClr val="white"/>
            </a:duotone>
            <a:extLst>
              <a:ext uri="{28A0092B-C50C-407E-A947-70E740481C1C}">
                <a14:useLocalDpi xmlns:a14="http://schemas.microsoft.com/office/drawing/2010/main"/>
              </a:ext>
            </a:extLst>
          </a:blip>
          <a:stretch>
            <a:fillRect/>
          </a:stretch>
        </p:blipFill>
        <p:spPr>
          <a:xfrm>
            <a:off x="108000" y="6408000"/>
            <a:ext cx="792000" cy="501972"/>
          </a:xfrm>
          <a:prstGeom prst="rect">
            <a:avLst/>
          </a:prstGeom>
        </p:spPr>
      </p:pic>
    </p:spTree>
    <p:extLst>
      <p:ext uri="{BB962C8B-B14F-4D97-AF65-F5344CB8AC3E}">
        <p14:creationId xmlns:p14="http://schemas.microsoft.com/office/powerpoint/2010/main" val="1670721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CC5F74-4050-F24B-7DC2-8BF63D599614}"/>
            </a:ext>
          </a:extLst>
        </p:cNvPr>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17C9ADDC-6E34-90DA-C933-9EFD3AE3CB0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6" name="think-cell data - do not delete" hidden="1">
                        <a:extLst>
                          <a:ext uri="{FF2B5EF4-FFF2-40B4-BE49-F238E27FC236}">
                            <a16:creationId xmlns:a16="http://schemas.microsoft.com/office/drawing/2014/main" id="{17C9ADDC-6E34-90DA-C933-9EFD3AE3CB0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4" name="Datumsplatzhalter 3">
            <a:extLst>
              <a:ext uri="{FF2B5EF4-FFF2-40B4-BE49-F238E27FC236}">
                <a16:creationId xmlns:a16="http://schemas.microsoft.com/office/drawing/2014/main" id="{3209FB27-E3BD-CA0C-02D2-3E5919AD76CD}"/>
              </a:ext>
            </a:extLst>
          </p:cNvPr>
          <p:cNvSpPr>
            <a:spLocks noGrp="1"/>
          </p:cNvSpPr>
          <p:nvPr>
            <p:ph type="dt" sz="half" idx="14"/>
          </p:nvPr>
        </p:nvSpPr>
        <p:spPr/>
        <p:txBody>
          <a:bodyPr/>
          <a:lstStyle/>
          <a:p>
            <a:fld id="{386C1974-74CC-A646-9B78-52890ED42642}" type="datetime4">
              <a:rPr lang="en-GB" smtClean="0"/>
              <a:t>12 November 2025</a:t>
            </a:fld>
            <a:endParaRPr lang="en-GB" dirty="0"/>
          </a:p>
        </p:txBody>
      </p:sp>
      <p:sp>
        <p:nvSpPr>
          <p:cNvPr id="5" name="Foliennummernplatzhalter 4">
            <a:extLst>
              <a:ext uri="{FF2B5EF4-FFF2-40B4-BE49-F238E27FC236}">
                <a16:creationId xmlns:a16="http://schemas.microsoft.com/office/drawing/2014/main" id="{A08EBD7B-B9A1-189F-B99D-07110CE01549}"/>
              </a:ext>
            </a:extLst>
          </p:cNvPr>
          <p:cNvSpPr>
            <a:spLocks noGrp="1"/>
          </p:cNvSpPr>
          <p:nvPr>
            <p:ph type="sldNum" sz="quarter" idx="16"/>
          </p:nvPr>
        </p:nvSpPr>
        <p:spPr/>
        <p:txBody>
          <a:bodyPr/>
          <a:lstStyle/>
          <a:p>
            <a:fld id="{18299E47-36AB-422A-8771-01693144F6AF}" type="slidenum">
              <a:rPr lang="en-GB" smtClean="0"/>
              <a:pPr/>
              <a:t>10</a:t>
            </a:fld>
            <a:endParaRPr lang="en-GB" dirty="0"/>
          </a:p>
        </p:txBody>
      </p:sp>
      <p:pic>
        <p:nvPicPr>
          <p:cNvPr id="8" name="Picture 2">
            <a:extLst>
              <a:ext uri="{FF2B5EF4-FFF2-40B4-BE49-F238E27FC236}">
                <a16:creationId xmlns:a16="http://schemas.microsoft.com/office/drawing/2014/main" id="{32FEB44B-6821-0724-75B2-F20BF9302F12}"/>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hteck 8">
            <a:extLst>
              <a:ext uri="{FF2B5EF4-FFF2-40B4-BE49-F238E27FC236}">
                <a16:creationId xmlns:a16="http://schemas.microsoft.com/office/drawing/2014/main" id="{F9A183C2-210C-70B2-157A-F191456EA741}"/>
              </a:ext>
            </a:extLst>
          </p:cNvPr>
          <p:cNvSpPr/>
          <p:nvPr/>
        </p:nvSpPr>
        <p:spPr>
          <a:xfrm>
            <a:off x="1" y="3646311"/>
            <a:ext cx="12192000" cy="3211689"/>
          </a:xfrm>
          <a:prstGeom prst="rect">
            <a:avLst/>
          </a:prstGeom>
          <a:gradFill>
            <a:gsLst>
              <a:gs pos="0">
                <a:srgbClr val="000000">
                  <a:alpha val="0"/>
                </a:srgbClr>
              </a:gs>
              <a:gs pos="100000">
                <a:srgbClr val="000000">
                  <a:alpha val="56217"/>
                </a:srgbClr>
              </a:gs>
            </a:gsLst>
            <a:lin ang="5400000" scaled="1"/>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dirty="0">
              <a:ln>
                <a:noFill/>
              </a:ln>
              <a:solidFill>
                <a:srgbClr val="FFFFFF"/>
              </a:solidFill>
              <a:effectLst/>
              <a:uLnTx/>
              <a:uFillTx/>
              <a:latin typeface="Calibri" panose="020F0502020204030204"/>
              <a:ea typeface="+mn-ea"/>
              <a:cs typeface="+mn-cs"/>
            </a:endParaRPr>
          </a:p>
        </p:txBody>
      </p:sp>
      <p:sp>
        <p:nvSpPr>
          <p:cNvPr id="10" name="Rechteck 9">
            <a:extLst>
              <a:ext uri="{FF2B5EF4-FFF2-40B4-BE49-F238E27FC236}">
                <a16:creationId xmlns:a16="http://schemas.microsoft.com/office/drawing/2014/main" id="{AF6285BC-B88C-9BB1-E3BE-B98F42ECA154}"/>
              </a:ext>
            </a:extLst>
          </p:cNvPr>
          <p:cNvSpPr/>
          <p:nvPr/>
        </p:nvSpPr>
        <p:spPr>
          <a:xfrm rot="10800000">
            <a:off x="-1" y="0"/>
            <a:ext cx="12191999" cy="2765778"/>
          </a:xfrm>
          <a:prstGeom prst="rect">
            <a:avLst/>
          </a:prstGeom>
          <a:gradFill>
            <a:gsLst>
              <a:gs pos="0">
                <a:srgbClr val="000000">
                  <a:alpha val="0"/>
                </a:srgbClr>
              </a:gs>
              <a:gs pos="100000">
                <a:srgbClr val="000000">
                  <a:alpha val="26000"/>
                </a:srgbClr>
              </a:gs>
            </a:gsLst>
            <a:lin ang="5400000" scaled="1"/>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dirty="0">
              <a:ln>
                <a:noFill/>
              </a:ln>
              <a:solidFill>
                <a:srgbClr val="FFFFFF"/>
              </a:solidFill>
              <a:effectLst/>
              <a:uLnTx/>
              <a:uFillTx/>
              <a:latin typeface="Calibri" panose="020F0502020204030204"/>
              <a:ea typeface="+mn-ea"/>
              <a:cs typeface="+mn-cs"/>
            </a:endParaRPr>
          </a:p>
        </p:txBody>
      </p:sp>
      <p:sp>
        <p:nvSpPr>
          <p:cNvPr id="11" name="Titel 2">
            <a:extLst>
              <a:ext uri="{FF2B5EF4-FFF2-40B4-BE49-F238E27FC236}">
                <a16:creationId xmlns:a16="http://schemas.microsoft.com/office/drawing/2014/main" id="{169AFDBA-CA66-461B-E502-F01AFE265C45}"/>
              </a:ext>
            </a:extLst>
          </p:cNvPr>
          <p:cNvSpPr>
            <a:spLocks noGrp="1"/>
          </p:cNvSpPr>
          <p:nvPr>
            <p:ph type="title"/>
          </p:nvPr>
        </p:nvSpPr>
        <p:spPr>
          <a:xfrm>
            <a:off x="263525" y="601881"/>
            <a:ext cx="9021791" cy="579486"/>
          </a:xfrm>
        </p:spPr>
        <p:txBody>
          <a:bodyPr/>
          <a:lstStyle/>
          <a:p>
            <a:r>
              <a:rPr lang="en-GB" dirty="0"/>
              <a:t>Since 1957, the world of mobile travelling </a:t>
            </a:r>
            <a:br>
              <a:rPr lang="en-GB" dirty="0"/>
            </a:br>
            <a:r>
              <a:rPr lang="en-GB" dirty="0"/>
              <a:t>has changed time and time again. </a:t>
            </a:r>
          </a:p>
        </p:txBody>
      </p:sp>
      <p:sp>
        <p:nvSpPr>
          <p:cNvPr id="12" name="Textplatzhalter 7">
            <a:extLst>
              <a:ext uri="{FF2B5EF4-FFF2-40B4-BE49-F238E27FC236}">
                <a16:creationId xmlns:a16="http://schemas.microsoft.com/office/drawing/2014/main" id="{CB468E40-58D6-AD2E-AA4C-0C7B8F5B9335}"/>
              </a:ext>
            </a:extLst>
          </p:cNvPr>
          <p:cNvSpPr txBox="1">
            <a:spLocks/>
          </p:cNvSpPr>
          <p:nvPr/>
        </p:nvSpPr>
        <p:spPr>
          <a:xfrm>
            <a:off x="263526" y="4508500"/>
            <a:ext cx="5832474" cy="1800225"/>
          </a:xfrm>
          <a:prstGeom prst="rect">
            <a:avLst/>
          </a:prstGeom>
        </p:spPr>
        <p:txBody>
          <a:bodyPr lIns="0" tIns="0" rIns="0" bIns="0" anchor="b"/>
          <a:lstStyle>
            <a:lvl1pPr marL="0" indent="0" algn="l" defTabSz="842400" rtl="0" eaLnBrk="1" latinLnBrk="0" hangingPunct="1">
              <a:lnSpc>
                <a:spcPct val="100000"/>
              </a:lnSpc>
              <a:spcBef>
                <a:spcPts val="1000"/>
              </a:spcBef>
              <a:buFontTx/>
              <a:buNone/>
              <a:defRPr sz="1800" kern="1200" spc="10" baseline="0">
                <a:solidFill>
                  <a:schemeClr val="tx1"/>
                </a:solidFill>
                <a:latin typeface="Libre Franklin" pitchFamily="2" charset="77"/>
                <a:ea typeface="+mn-ea"/>
                <a:cs typeface="+mn-cs"/>
              </a:defRPr>
            </a:lvl1pPr>
            <a:lvl2pPr marL="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2pPr>
            <a:lvl3pPr marL="9144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3pPr>
            <a:lvl4pPr marL="13716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4pPr>
            <a:lvl5pPr marL="18288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200" dirty="0"/>
              <a:t>Camping has long been considered a preferred form of travel, which, in addition to the need for collective experiences, had primarily pragmatic reasons: inexpensive accommodation, proximity to nature and genuine flexibility. </a:t>
            </a:r>
          </a:p>
        </p:txBody>
      </p:sp>
      <p:sp>
        <p:nvSpPr>
          <p:cNvPr id="13" name="Textplatzhalter 3">
            <a:extLst>
              <a:ext uri="{FF2B5EF4-FFF2-40B4-BE49-F238E27FC236}">
                <a16:creationId xmlns:a16="http://schemas.microsoft.com/office/drawing/2014/main" id="{6A733FB8-067E-E421-B025-DB62F9A09638}"/>
              </a:ext>
            </a:extLst>
          </p:cNvPr>
          <p:cNvSpPr>
            <a:spLocks noGrp="1"/>
          </p:cNvSpPr>
          <p:nvPr>
            <p:ph type="body" sz="quarter" idx="13"/>
          </p:nvPr>
        </p:nvSpPr>
        <p:spPr>
          <a:xfrm>
            <a:off x="263525" y="269875"/>
            <a:ext cx="5727700" cy="173038"/>
          </a:xfrm>
        </p:spPr>
        <p:txBody>
          <a:bodyPr/>
          <a:lstStyle/>
          <a:p>
            <a:r>
              <a:rPr lang="en-GB" dirty="0"/>
              <a:t>Our history</a:t>
            </a:r>
          </a:p>
          <a:p>
            <a:endParaRPr lang="en-GB" dirty="0"/>
          </a:p>
        </p:txBody>
      </p:sp>
      <p:pic>
        <p:nvPicPr>
          <p:cNvPr id="14" name="Grafik 13" descr="Ein Bild, das Logo, Schwarz, Screenshot, Reihe enthält.&#10;&#10;KI-generierte Inhalte können fehlerhaft sein.">
            <a:extLst>
              <a:ext uri="{FF2B5EF4-FFF2-40B4-BE49-F238E27FC236}">
                <a16:creationId xmlns:a16="http://schemas.microsoft.com/office/drawing/2014/main" id="{7275615A-6E76-F1E6-FA68-E84062905A8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pic>
        <p:nvPicPr>
          <p:cNvPr id="2" name="Grafik 1" descr="Ein Bild, das Schwarz, Dunkelheit enthält.&#10;&#10;KI-generierte Inhalte können fehlerhaft sein.">
            <a:extLst>
              <a:ext uri="{FF2B5EF4-FFF2-40B4-BE49-F238E27FC236}">
                <a16:creationId xmlns:a16="http://schemas.microsoft.com/office/drawing/2014/main" id="{CCC1933B-272D-93AB-8BFC-91CE02BD615A}"/>
              </a:ext>
            </a:extLst>
          </p:cNvPr>
          <p:cNvPicPr>
            <a:picLocks noChangeAspect="1"/>
          </p:cNvPicPr>
          <p:nvPr/>
        </p:nvPicPr>
        <p:blipFill>
          <a:blip r:embed="rId7" cstate="screen">
            <a:duotone>
              <a:schemeClr val="bg2">
                <a:shade val="45000"/>
                <a:satMod val="135000"/>
              </a:schemeClr>
              <a:prstClr val="white"/>
            </a:duotone>
            <a:extLst>
              <a:ext uri="{28A0092B-C50C-407E-A947-70E740481C1C}">
                <a14:useLocalDpi xmlns:a14="http://schemas.microsoft.com/office/drawing/2010/main"/>
              </a:ext>
            </a:extLst>
          </a:blip>
          <a:stretch>
            <a:fillRect/>
          </a:stretch>
        </p:blipFill>
        <p:spPr>
          <a:xfrm>
            <a:off x="108000" y="6408000"/>
            <a:ext cx="792000" cy="501972"/>
          </a:xfrm>
          <a:prstGeom prst="rect">
            <a:avLst/>
          </a:prstGeom>
        </p:spPr>
      </p:pic>
    </p:spTree>
    <p:extLst>
      <p:ext uri="{BB962C8B-B14F-4D97-AF65-F5344CB8AC3E}">
        <p14:creationId xmlns:p14="http://schemas.microsoft.com/office/powerpoint/2010/main" val="4273829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C68EBF53-0641-7F9E-8F15-28AA22570796}"/>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6" name="think-cell data - do not delete" hidden="1">
                        <a:extLst>
                          <a:ext uri="{FF2B5EF4-FFF2-40B4-BE49-F238E27FC236}">
                            <a16:creationId xmlns:a16="http://schemas.microsoft.com/office/drawing/2014/main" id="{C68EBF53-0641-7F9E-8F15-28AA22570796}"/>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18" name="Bildplatzhalter 11" descr="Ein Bild, das Fahrzeug, Tisch, Im Haus, Mobiliar enthält.&#10;&#10;Automatisch generierte Beschreibung">
            <a:extLst>
              <a:ext uri="{FF2B5EF4-FFF2-40B4-BE49-F238E27FC236}">
                <a16:creationId xmlns:a16="http://schemas.microsoft.com/office/drawing/2014/main" id="{4E0023C2-58B5-3555-2E05-73EC287383CA}"/>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19" name="Rechteck 18">
            <a:extLst>
              <a:ext uri="{FF2B5EF4-FFF2-40B4-BE49-F238E27FC236}">
                <a16:creationId xmlns:a16="http://schemas.microsoft.com/office/drawing/2014/main" id="{5E639859-4B8F-D4A0-F7B9-72877A8B2AE8}"/>
              </a:ext>
            </a:extLst>
          </p:cNvPr>
          <p:cNvSpPr/>
          <p:nvPr/>
        </p:nvSpPr>
        <p:spPr>
          <a:xfrm>
            <a:off x="1" y="3646311"/>
            <a:ext cx="12192000" cy="3211689"/>
          </a:xfrm>
          <a:prstGeom prst="rect">
            <a:avLst/>
          </a:prstGeom>
          <a:gradFill>
            <a:gsLst>
              <a:gs pos="0">
                <a:srgbClr val="000000">
                  <a:alpha val="0"/>
                </a:srgbClr>
              </a:gs>
              <a:gs pos="100000">
                <a:srgbClr val="000000">
                  <a:alpha val="77608"/>
                </a:srgbClr>
              </a:gs>
            </a:gsLst>
            <a:lin ang="5400000" scaled="1"/>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a:ln>
                <a:noFill/>
              </a:ln>
              <a:solidFill>
                <a:srgbClr val="FFFFFF"/>
              </a:solidFill>
              <a:effectLst/>
              <a:uLnTx/>
              <a:uFillTx/>
              <a:latin typeface="Calibri" panose="020F0502020204030204"/>
              <a:ea typeface="+mn-ea"/>
              <a:cs typeface="+mn-cs"/>
            </a:endParaRPr>
          </a:p>
        </p:txBody>
      </p:sp>
      <p:sp>
        <p:nvSpPr>
          <p:cNvPr id="20" name="Rechteck 19">
            <a:extLst>
              <a:ext uri="{FF2B5EF4-FFF2-40B4-BE49-F238E27FC236}">
                <a16:creationId xmlns:a16="http://schemas.microsoft.com/office/drawing/2014/main" id="{C82511FE-30AF-A708-5F68-2CF9C0A966D6}"/>
              </a:ext>
            </a:extLst>
          </p:cNvPr>
          <p:cNvSpPr/>
          <p:nvPr/>
        </p:nvSpPr>
        <p:spPr>
          <a:xfrm rot="10800000">
            <a:off x="-1" y="0"/>
            <a:ext cx="12191999" cy="2765778"/>
          </a:xfrm>
          <a:prstGeom prst="rect">
            <a:avLst/>
          </a:prstGeom>
          <a:gradFill>
            <a:gsLst>
              <a:gs pos="0">
                <a:srgbClr val="000000">
                  <a:alpha val="0"/>
                </a:srgbClr>
              </a:gs>
              <a:gs pos="100000">
                <a:srgbClr val="000000">
                  <a:alpha val="9677"/>
                </a:srgbClr>
              </a:gs>
            </a:gsLst>
            <a:lin ang="5400000" scaled="1"/>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a:ln>
                <a:noFill/>
              </a:ln>
              <a:solidFill>
                <a:srgbClr val="FFFFFF"/>
              </a:solidFill>
              <a:effectLst/>
              <a:uLnTx/>
              <a:uFillTx/>
              <a:latin typeface="Calibri" panose="020F0502020204030204"/>
              <a:ea typeface="+mn-ea"/>
              <a:cs typeface="+mn-cs"/>
            </a:endParaRPr>
          </a:p>
        </p:txBody>
      </p:sp>
      <p:sp>
        <p:nvSpPr>
          <p:cNvPr id="21" name="Titel 2">
            <a:extLst>
              <a:ext uri="{FF2B5EF4-FFF2-40B4-BE49-F238E27FC236}">
                <a16:creationId xmlns:a16="http://schemas.microsoft.com/office/drawing/2014/main" id="{6EDB83C8-962C-F786-02E8-6CF4033D7852}"/>
              </a:ext>
            </a:extLst>
          </p:cNvPr>
          <p:cNvSpPr>
            <a:spLocks noGrp="1"/>
          </p:cNvSpPr>
          <p:nvPr>
            <p:ph type="title"/>
          </p:nvPr>
        </p:nvSpPr>
        <p:spPr>
          <a:xfrm>
            <a:off x="263525" y="601881"/>
            <a:ext cx="9622597" cy="579486"/>
          </a:xfrm>
        </p:spPr>
        <p:txBody>
          <a:bodyPr vert="horz"/>
          <a:lstStyle/>
          <a:p>
            <a:r>
              <a:rPr lang="en-GB"/>
              <a:t>From function to lifestyle: today, mobile travel must meet new needs and demands. </a:t>
            </a:r>
          </a:p>
        </p:txBody>
      </p:sp>
      <p:sp>
        <p:nvSpPr>
          <p:cNvPr id="22" name="Textplatzhalter 7">
            <a:extLst>
              <a:ext uri="{FF2B5EF4-FFF2-40B4-BE49-F238E27FC236}">
                <a16:creationId xmlns:a16="http://schemas.microsoft.com/office/drawing/2014/main" id="{E929DDA0-8E42-B70D-41B4-5872BD45C62A}"/>
              </a:ext>
            </a:extLst>
          </p:cNvPr>
          <p:cNvSpPr txBox="1">
            <a:spLocks/>
          </p:cNvSpPr>
          <p:nvPr/>
        </p:nvSpPr>
        <p:spPr>
          <a:xfrm>
            <a:off x="263526" y="4508500"/>
            <a:ext cx="5944234" cy="1800225"/>
          </a:xfrm>
          <a:prstGeom prst="rect">
            <a:avLst/>
          </a:prstGeom>
        </p:spPr>
        <p:txBody>
          <a:bodyPr lIns="0" tIns="0" rIns="0" bIns="0" anchor="b"/>
          <a:lstStyle>
            <a:lvl1pPr marL="0" indent="0" algn="l" defTabSz="842400" rtl="0" eaLnBrk="1" latinLnBrk="0" hangingPunct="1">
              <a:lnSpc>
                <a:spcPct val="100000"/>
              </a:lnSpc>
              <a:spcBef>
                <a:spcPts val="1000"/>
              </a:spcBef>
              <a:buFontTx/>
              <a:buNone/>
              <a:defRPr sz="1800" kern="1200" spc="10" baseline="0">
                <a:solidFill>
                  <a:schemeClr val="tx1"/>
                </a:solidFill>
                <a:latin typeface="Libre Franklin" pitchFamily="2" charset="77"/>
                <a:ea typeface="+mn-ea"/>
                <a:cs typeface="+mn-cs"/>
              </a:defRPr>
            </a:lvl1pPr>
            <a:lvl2pPr marL="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2pPr>
            <a:lvl3pPr marL="9144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3pPr>
            <a:lvl4pPr marL="13716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4pPr>
            <a:lvl5pPr marL="182880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br>
              <a:rPr lang="en-GB" b="1"/>
            </a:br>
            <a:r>
              <a:rPr lang="en-GB" sz="1200"/>
              <a:t>Mobile travel has now become a lifestyle that is on a par with other forms of holiday. Families, couples and even digital nomads find this form of travel </a:t>
            </a:r>
            <a:br>
              <a:rPr lang="en-GB" sz="1200"/>
            </a:br>
            <a:r>
              <a:rPr lang="en-GB" sz="1200"/>
              <a:t>an attractive way to achieve a work-life balance – with the comfort they </a:t>
            </a:r>
            <a:br>
              <a:rPr lang="en-GB" sz="1200"/>
            </a:br>
            <a:r>
              <a:rPr lang="en-GB" sz="1200"/>
              <a:t>are accustomed to from other forms of holiday. </a:t>
            </a:r>
            <a:endParaRPr lang="en-GB"/>
          </a:p>
        </p:txBody>
      </p:sp>
      <p:sp>
        <p:nvSpPr>
          <p:cNvPr id="23" name="Textplatzhalter 3">
            <a:extLst>
              <a:ext uri="{FF2B5EF4-FFF2-40B4-BE49-F238E27FC236}">
                <a16:creationId xmlns:a16="http://schemas.microsoft.com/office/drawing/2014/main" id="{D6F60AE7-4E30-B05C-D270-A8C15CB26FB0}"/>
              </a:ext>
            </a:extLst>
          </p:cNvPr>
          <p:cNvSpPr>
            <a:spLocks noGrp="1"/>
          </p:cNvSpPr>
          <p:nvPr>
            <p:ph type="body" sz="quarter" idx="13"/>
          </p:nvPr>
        </p:nvSpPr>
        <p:spPr>
          <a:xfrm>
            <a:off x="263525" y="269875"/>
            <a:ext cx="5727700" cy="173038"/>
          </a:xfrm>
        </p:spPr>
        <p:txBody>
          <a:bodyPr/>
          <a:lstStyle/>
          <a:p>
            <a:r>
              <a:rPr lang="en-GB"/>
              <a:t>Our history</a:t>
            </a:r>
          </a:p>
          <a:p>
            <a:endParaRPr lang="en-GB"/>
          </a:p>
        </p:txBody>
      </p:sp>
      <p:sp>
        <p:nvSpPr>
          <p:cNvPr id="4" name="Datumsplatzhalter 3">
            <a:extLst>
              <a:ext uri="{FF2B5EF4-FFF2-40B4-BE49-F238E27FC236}">
                <a16:creationId xmlns:a16="http://schemas.microsoft.com/office/drawing/2014/main" id="{53F876D1-82A5-A628-9918-D4ACD8FFF009}"/>
              </a:ext>
            </a:extLst>
          </p:cNvPr>
          <p:cNvSpPr>
            <a:spLocks noGrp="1"/>
          </p:cNvSpPr>
          <p:nvPr>
            <p:ph type="dt" sz="half" idx="14"/>
          </p:nvPr>
        </p:nvSpPr>
        <p:spPr/>
        <p:txBody>
          <a:bodyPr/>
          <a:lstStyle/>
          <a:p>
            <a:fld id="{386C1974-74CC-A646-9B78-52890ED42642}" type="datetime4">
              <a:rPr lang="en-GB" smtClean="0"/>
              <a:t>12 November 2025</a:t>
            </a:fld>
            <a:endParaRPr lang="en-GB"/>
          </a:p>
        </p:txBody>
      </p:sp>
      <p:sp>
        <p:nvSpPr>
          <p:cNvPr id="5" name="Foliennummernplatzhalter 4">
            <a:extLst>
              <a:ext uri="{FF2B5EF4-FFF2-40B4-BE49-F238E27FC236}">
                <a16:creationId xmlns:a16="http://schemas.microsoft.com/office/drawing/2014/main" id="{EE2DA65B-3F94-1D55-7B09-9B3C8BC56654}"/>
              </a:ext>
            </a:extLst>
          </p:cNvPr>
          <p:cNvSpPr>
            <a:spLocks noGrp="1"/>
          </p:cNvSpPr>
          <p:nvPr>
            <p:ph type="sldNum" sz="quarter" idx="16"/>
          </p:nvPr>
        </p:nvSpPr>
        <p:spPr/>
        <p:txBody>
          <a:bodyPr/>
          <a:lstStyle/>
          <a:p>
            <a:fld id="{18299E47-36AB-422A-8771-01693144F6AF}" type="slidenum">
              <a:rPr lang="en-GB" smtClean="0"/>
              <a:pPr/>
              <a:t>11</a:t>
            </a:fld>
            <a:endParaRPr lang="en-GB"/>
          </a:p>
        </p:txBody>
      </p:sp>
      <p:pic>
        <p:nvPicPr>
          <p:cNvPr id="13" name="Grafik 12" descr="Ein Bild, das Logo, Schwarz, Screenshot, Reihe enthält.&#10;&#10;KI-generierte Inhalte können fehlerhaft sein.">
            <a:extLst>
              <a:ext uri="{FF2B5EF4-FFF2-40B4-BE49-F238E27FC236}">
                <a16:creationId xmlns:a16="http://schemas.microsoft.com/office/drawing/2014/main" id="{9CE15484-E368-93B0-D3B3-DD74175184D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292000" y="0"/>
            <a:ext cx="900000" cy="900000"/>
          </a:xfrm>
          <a:prstGeom prst="rect">
            <a:avLst/>
          </a:prstGeom>
        </p:spPr>
      </p:pic>
      <p:pic>
        <p:nvPicPr>
          <p:cNvPr id="2" name="Grafik 1" descr="Ein Bild, das Schwarz, Dunkelheit enthält.&#10;&#10;KI-generierte Inhalte können fehlerhaft sein.">
            <a:extLst>
              <a:ext uri="{FF2B5EF4-FFF2-40B4-BE49-F238E27FC236}">
                <a16:creationId xmlns:a16="http://schemas.microsoft.com/office/drawing/2014/main" id="{F0178E1A-FEBB-9707-FCAE-6F0B63FE2D05}"/>
              </a:ext>
            </a:extLst>
          </p:cNvPr>
          <p:cNvPicPr>
            <a:picLocks noChangeAspect="1"/>
          </p:cNvPicPr>
          <p:nvPr/>
        </p:nvPicPr>
        <p:blipFill>
          <a:blip r:embed="rId7" cstate="screen">
            <a:duotone>
              <a:schemeClr val="bg2">
                <a:shade val="45000"/>
                <a:satMod val="135000"/>
              </a:schemeClr>
              <a:prstClr val="white"/>
            </a:duotone>
            <a:extLst>
              <a:ext uri="{28A0092B-C50C-407E-A947-70E740481C1C}">
                <a14:useLocalDpi xmlns:a14="http://schemas.microsoft.com/office/drawing/2010/main"/>
              </a:ext>
            </a:extLst>
          </a:blip>
          <a:stretch>
            <a:fillRect/>
          </a:stretch>
        </p:blipFill>
        <p:spPr>
          <a:xfrm>
            <a:off x="108000" y="6408000"/>
            <a:ext cx="792000" cy="501972"/>
          </a:xfrm>
          <a:prstGeom prst="rect">
            <a:avLst/>
          </a:prstGeom>
        </p:spPr>
      </p:pic>
    </p:spTree>
    <p:extLst>
      <p:ext uri="{BB962C8B-B14F-4D97-AF65-F5344CB8AC3E}">
        <p14:creationId xmlns:p14="http://schemas.microsoft.com/office/powerpoint/2010/main" val="747209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hink-cell data - do not delete" hidden="1">
            <a:extLst>
              <a:ext uri="{FF2B5EF4-FFF2-40B4-BE49-F238E27FC236}">
                <a16:creationId xmlns:a16="http://schemas.microsoft.com/office/drawing/2014/main" id="{C90920DE-06CE-46FB-8C5C-BF85D4E0388F}"/>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11" name="think-cell data - do not delete" hidden="1">
                        <a:extLst>
                          <a:ext uri="{FF2B5EF4-FFF2-40B4-BE49-F238E27FC236}">
                            <a16:creationId xmlns:a16="http://schemas.microsoft.com/office/drawing/2014/main" id="{C90920DE-06CE-46FB-8C5C-BF85D4E0388F}"/>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17" name="Bildplatzhalter 24">
            <a:extLst>
              <a:ext uri="{FF2B5EF4-FFF2-40B4-BE49-F238E27FC236}">
                <a16:creationId xmlns:a16="http://schemas.microsoft.com/office/drawing/2014/main" id="{70BEC73D-2A9E-8E26-82FE-2B9B2DED2CA7}"/>
              </a:ext>
            </a:extLst>
          </p:cNvPr>
          <p:cNvPicPr>
            <a:picLocks noGrp="1" noChangeAspect="1"/>
          </p:cNvPicPr>
          <p:nvPr>
            <p:ph type="pic" sz="quarter" idx="39"/>
          </p:nvPr>
        </p:nvPicPr>
        <p:blipFill rotWithShape="1">
          <a:blip r:embed="rId5" cstate="screen">
            <a:extLst>
              <a:ext uri="{28A0092B-C50C-407E-A947-70E740481C1C}">
                <a14:useLocalDpi xmlns:a14="http://schemas.microsoft.com/office/drawing/2010/main"/>
              </a:ext>
            </a:extLst>
          </a:blip>
          <a:srcRect/>
          <a:stretch>
            <a:fillRect/>
          </a:stretch>
        </p:blipFill>
        <p:spPr>
          <a:xfrm>
            <a:off x="7986714" y="0"/>
            <a:ext cx="4205286" cy="3394800"/>
          </a:xfrm>
        </p:spPr>
      </p:pic>
      <p:sp>
        <p:nvSpPr>
          <p:cNvPr id="12" name="Textplatzhalter 29">
            <a:extLst>
              <a:ext uri="{FF2B5EF4-FFF2-40B4-BE49-F238E27FC236}">
                <a16:creationId xmlns:a16="http://schemas.microsoft.com/office/drawing/2014/main" id="{86657317-B132-3D6F-4D41-F0CF1E752887}"/>
              </a:ext>
            </a:extLst>
          </p:cNvPr>
          <p:cNvSpPr>
            <a:spLocks noGrp="1"/>
          </p:cNvSpPr>
          <p:nvPr>
            <p:ph type="body" sz="quarter" idx="32"/>
          </p:nvPr>
        </p:nvSpPr>
        <p:spPr>
          <a:xfrm>
            <a:off x="263525" y="1628775"/>
            <a:ext cx="3311525" cy="4679949"/>
          </a:xfrm>
        </p:spPr>
        <p:txBody>
          <a:bodyPr/>
          <a:lstStyle/>
          <a:p>
            <a:pPr>
              <a:lnSpc>
                <a:spcPct val="105000"/>
              </a:lnSpc>
            </a:pPr>
            <a:r>
              <a:rPr lang="en-GB" sz="1200" dirty="0"/>
              <a:t>With the so-called ‘</a:t>
            </a:r>
            <a:r>
              <a:rPr lang="en-GB" sz="1200" b="1" dirty="0"/>
              <a:t>performers</a:t>
            </a:r>
            <a:r>
              <a:rPr lang="en-GB" sz="1200" dirty="0"/>
              <a:t>’, we are addressing a new target group of buyers who are characterised by </a:t>
            </a:r>
            <a:r>
              <a:rPr lang="en-GB" sz="1200" b="1" dirty="0"/>
              <a:t>high standards </a:t>
            </a:r>
            <a:r>
              <a:rPr lang="en-GB" sz="1200" dirty="0"/>
              <a:t>in their purchasing decisions.  </a:t>
            </a:r>
          </a:p>
          <a:p>
            <a:pPr>
              <a:lnSpc>
                <a:spcPct val="105000"/>
              </a:lnSpc>
            </a:pPr>
            <a:r>
              <a:rPr lang="en-GB" sz="1200" dirty="0"/>
              <a:t>Brand products that symbolise </a:t>
            </a:r>
            <a:r>
              <a:rPr lang="en-GB" sz="1200" b="1" dirty="0"/>
              <a:t>high status </a:t>
            </a:r>
            <a:r>
              <a:rPr lang="en-GB" sz="1200" dirty="0"/>
              <a:t>and/or promise a gain </a:t>
            </a:r>
            <a:r>
              <a:rPr lang="en-GB" sz="1200" b="1" dirty="0"/>
              <a:t>in prestige </a:t>
            </a:r>
            <a:r>
              <a:rPr lang="en-GB" sz="1200" dirty="0"/>
              <a:t>are particularly relevant to them. </a:t>
            </a:r>
          </a:p>
          <a:p>
            <a:pPr>
              <a:lnSpc>
                <a:spcPct val="105000"/>
              </a:lnSpc>
            </a:pPr>
            <a:r>
              <a:rPr lang="en-GB" sz="1200" dirty="0"/>
              <a:t>Brands that stand for </a:t>
            </a:r>
            <a:r>
              <a:rPr lang="en-GB" sz="1200" b="1" dirty="0"/>
              <a:t>connoisseurship, cleverness, superiority or technical perfection </a:t>
            </a:r>
            <a:r>
              <a:rPr lang="en-GB" sz="1200" dirty="0"/>
              <a:t>are also popular. Performers therefore act deliberately and are usually </a:t>
            </a:r>
            <a:br>
              <a:rPr lang="en-GB" sz="1200" dirty="0"/>
            </a:br>
            <a:r>
              <a:rPr lang="en-GB" sz="1200" b="1" dirty="0"/>
              <a:t>well informed</a:t>
            </a:r>
            <a:r>
              <a:rPr lang="en-GB" sz="1200" dirty="0"/>
              <a:t> before making a decision. </a:t>
            </a:r>
            <a:br>
              <a:rPr lang="en-GB" sz="1200" dirty="0"/>
            </a:br>
            <a:r>
              <a:rPr lang="en-GB" sz="1200" dirty="0"/>
              <a:t>They seek advice and expect </a:t>
            </a:r>
            <a:r>
              <a:rPr lang="en-GB" sz="1200" b="1" dirty="0"/>
              <a:t>excellent service. </a:t>
            </a:r>
          </a:p>
        </p:txBody>
      </p:sp>
      <p:sp>
        <p:nvSpPr>
          <p:cNvPr id="13" name="Textplatzhalter 5">
            <a:extLst>
              <a:ext uri="{FF2B5EF4-FFF2-40B4-BE49-F238E27FC236}">
                <a16:creationId xmlns:a16="http://schemas.microsoft.com/office/drawing/2014/main" id="{6D67C37A-9E4B-1E68-5777-BDF0273A120A}"/>
              </a:ext>
            </a:extLst>
          </p:cNvPr>
          <p:cNvSpPr>
            <a:spLocks noGrp="1"/>
          </p:cNvSpPr>
          <p:nvPr>
            <p:ph type="body" sz="quarter" idx="13"/>
          </p:nvPr>
        </p:nvSpPr>
        <p:spPr>
          <a:xfrm>
            <a:off x="263526" y="269831"/>
            <a:ext cx="3311524" cy="173204"/>
          </a:xfrm>
        </p:spPr>
        <p:txBody>
          <a:bodyPr/>
          <a:lstStyle/>
          <a:p>
            <a:r>
              <a:rPr lang="en-GB" dirty="0"/>
              <a:t>Our target group</a:t>
            </a:r>
          </a:p>
        </p:txBody>
      </p:sp>
      <p:sp>
        <p:nvSpPr>
          <p:cNvPr id="14" name="Titel 9">
            <a:extLst>
              <a:ext uri="{FF2B5EF4-FFF2-40B4-BE49-F238E27FC236}">
                <a16:creationId xmlns:a16="http://schemas.microsoft.com/office/drawing/2014/main" id="{E1CB1E57-DA0F-83A0-4C92-D0016CC0BC96}"/>
              </a:ext>
            </a:extLst>
          </p:cNvPr>
          <p:cNvSpPr>
            <a:spLocks noGrp="1"/>
          </p:cNvSpPr>
          <p:nvPr>
            <p:ph type="title"/>
          </p:nvPr>
        </p:nvSpPr>
        <p:spPr>
          <a:xfrm>
            <a:off x="263525" y="601881"/>
            <a:ext cx="3311525" cy="408401"/>
          </a:xfrm>
        </p:spPr>
        <p:txBody>
          <a:bodyPr vert="horz"/>
          <a:lstStyle/>
          <a:p>
            <a:r>
              <a:rPr lang="en-GB" dirty="0" err="1"/>
              <a:t>remium</a:t>
            </a:r>
            <a:r>
              <a:rPr lang="en-GB" dirty="0"/>
              <a:t> customers</a:t>
            </a:r>
          </a:p>
        </p:txBody>
      </p:sp>
      <p:pic>
        <p:nvPicPr>
          <p:cNvPr id="20" name="Bildplatzhalter 21">
            <a:extLst>
              <a:ext uri="{FF2B5EF4-FFF2-40B4-BE49-F238E27FC236}">
                <a16:creationId xmlns:a16="http://schemas.microsoft.com/office/drawing/2014/main" id="{5EAC5229-2EB8-3149-C7FF-E17979DF8217}"/>
              </a:ext>
            </a:extLst>
          </p:cNvPr>
          <p:cNvPicPr>
            <a:picLocks noGrp="1" noChangeAspect="1"/>
          </p:cNvPicPr>
          <p:nvPr>
            <p:ph type="pic" sz="quarter" idx="35"/>
          </p:nvPr>
        </p:nvPicPr>
        <p:blipFill>
          <a:blip r:embed="rId6" cstate="screen">
            <a:extLst>
              <a:ext uri="{28A0092B-C50C-407E-A947-70E740481C1C}">
                <a14:useLocalDpi xmlns:a14="http://schemas.microsoft.com/office/drawing/2010/main"/>
              </a:ext>
            </a:extLst>
          </a:blip>
          <a:srcRect/>
          <a:stretch>
            <a:fillRect/>
          </a:stretch>
        </p:blipFill>
        <p:spPr>
          <a:xfrm>
            <a:off x="3719514" y="-1544"/>
            <a:ext cx="4201200" cy="3396344"/>
          </a:xfrm>
        </p:spPr>
      </p:pic>
      <p:pic>
        <p:nvPicPr>
          <p:cNvPr id="25" name="Bildplatzhalter 32">
            <a:extLst>
              <a:ext uri="{FF2B5EF4-FFF2-40B4-BE49-F238E27FC236}">
                <a16:creationId xmlns:a16="http://schemas.microsoft.com/office/drawing/2014/main" id="{858C199D-1550-EC79-B783-0F402048EED1}"/>
              </a:ext>
            </a:extLst>
          </p:cNvPr>
          <p:cNvPicPr>
            <a:picLocks noChangeAspect="1"/>
          </p:cNvPicPr>
          <p:nvPr/>
        </p:nvPicPr>
        <p:blipFill>
          <a:blip r:embed="rId7" cstate="screen">
            <a:alphaModFix/>
            <a:extLst>
              <a:ext uri="{28A0092B-C50C-407E-A947-70E740481C1C}">
                <a14:useLocalDpi xmlns:a14="http://schemas.microsoft.com/office/drawing/2010/main"/>
              </a:ext>
            </a:extLst>
          </a:blip>
          <a:srcRect l="7829" r="7747"/>
          <a:stretch>
            <a:fillRect/>
          </a:stretch>
        </p:blipFill>
        <p:spPr bwMode="gray">
          <a:xfrm>
            <a:off x="7986714" y="3461656"/>
            <a:ext cx="4205286" cy="3396343"/>
          </a:xfrm>
          <a:prstGeom prst="rect">
            <a:avLst/>
          </a:prstGeom>
          <a:solidFill>
            <a:srgbClr val="F2F2F2"/>
          </a:solidFill>
        </p:spPr>
      </p:pic>
      <p:pic>
        <p:nvPicPr>
          <p:cNvPr id="26" name="Picture 4">
            <a:extLst>
              <a:ext uri="{FF2B5EF4-FFF2-40B4-BE49-F238E27FC236}">
                <a16:creationId xmlns:a16="http://schemas.microsoft.com/office/drawing/2014/main" id="{D9E12184-6E5D-318F-20C6-0D13496930D5}"/>
              </a:ext>
            </a:extLst>
          </p:cNvPr>
          <p:cNvPicPr>
            <a:picLocks noGrp="1" noChangeAspect="1" noChangeArrowheads="1"/>
          </p:cNvPicPr>
          <p:nvPr>
            <p:ph type="pic" sz="quarter" idx="40"/>
          </p:nvPr>
        </p:nvPicPr>
        <p:blipFill rotWithShape="1">
          <a:blip r:embed="rId8" cstate="screen">
            <a:alphaModFix/>
            <a:extLst>
              <a:ext uri="{28A0092B-C50C-407E-A947-70E740481C1C}">
                <a14:useLocalDpi xmlns:a14="http://schemas.microsoft.com/office/drawing/2010/main"/>
              </a:ext>
            </a:extLst>
          </a:blip>
          <a:srcRect/>
          <a:stretch/>
        </p:blipFill>
        <p:spPr bwMode="auto">
          <a:xfrm flipH="1">
            <a:off x="3719514" y="3461656"/>
            <a:ext cx="4201200" cy="3396344"/>
          </a:xfrm>
          <a:prstGeom prst="rect">
            <a:avLst/>
          </a:prstGeom>
          <a:noFill/>
          <a:extLst>
            <a:ext uri="{909E8E84-426E-40DD-AFC4-6F175D3DCCD1}">
              <a14:hiddenFill xmlns:a14="http://schemas.microsoft.com/office/drawing/2010/main">
                <a:solidFill>
                  <a:srgbClr val="FFFFFF"/>
                </a:solidFill>
              </a14:hiddenFill>
            </a:ext>
          </a:extLst>
        </p:spPr>
      </p:pic>
      <p:sp>
        <p:nvSpPr>
          <p:cNvPr id="7" name="Datumsplatzhalter 6">
            <a:extLst>
              <a:ext uri="{FF2B5EF4-FFF2-40B4-BE49-F238E27FC236}">
                <a16:creationId xmlns:a16="http://schemas.microsoft.com/office/drawing/2014/main" id="{041D61F0-08AE-1EBA-53C2-5E4F0CD9102C}"/>
              </a:ext>
            </a:extLst>
          </p:cNvPr>
          <p:cNvSpPr>
            <a:spLocks noGrp="1"/>
          </p:cNvSpPr>
          <p:nvPr>
            <p:ph type="dt" sz="half" idx="36"/>
          </p:nvPr>
        </p:nvSpPr>
        <p:spPr/>
        <p:txBody>
          <a:bodyPr/>
          <a:lstStyle/>
          <a:p>
            <a:fld id="{9698240A-F5F4-7349-9C3A-B90065B1A2A9}" type="datetime4">
              <a:rPr lang="en-GB" smtClean="0">
                <a:solidFill>
                  <a:schemeClr val="bg1">
                    <a:alpha val="40000"/>
                  </a:schemeClr>
                </a:solidFill>
              </a:rPr>
              <a:t>12 November 2025</a:t>
            </a:fld>
            <a:endParaRPr lang="en-GB" dirty="0">
              <a:solidFill>
                <a:schemeClr val="bg1">
                  <a:alpha val="40000"/>
                </a:schemeClr>
              </a:solidFill>
            </a:endParaRPr>
          </a:p>
        </p:txBody>
      </p:sp>
      <p:sp>
        <p:nvSpPr>
          <p:cNvPr id="8" name="Foliennummernplatzhalter 7">
            <a:extLst>
              <a:ext uri="{FF2B5EF4-FFF2-40B4-BE49-F238E27FC236}">
                <a16:creationId xmlns:a16="http://schemas.microsoft.com/office/drawing/2014/main" id="{D94CA653-81B7-3574-3D5B-A5A4D9E7ED45}"/>
              </a:ext>
            </a:extLst>
          </p:cNvPr>
          <p:cNvSpPr>
            <a:spLocks noGrp="1"/>
          </p:cNvSpPr>
          <p:nvPr>
            <p:ph type="sldNum" sz="quarter" idx="38"/>
          </p:nvPr>
        </p:nvSpPr>
        <p:spPr/>
        <p:txBody>
          <a:bodyPr/>
          <a:lstStyle/>
          <a:p>
            <a:fld id="{18299E47-36AB-422A-8771-01693144F6AF}" type="slidenum">
              <a:rPr lang="en-GB" smtClean="0"/>
              <a:pPr/>
              <a:t>12</a:t>
            </a:fld>
            <a:endParaRPr lang="en-GB" dirty="0"/>
          </a:p>
        </p:txBody>
      </p:sp>
    </p:spTree>
    <p:extLst>
      <p:ext uri="{BB962C8B-B14F-4D97-AF65-F5344CB8AC3E}">
        <p14:creationId xmlns:p14="http://schemas.microsoft.com/office/powerpoint/2010/main" val="1959949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think-cell data - do not delete" hidden="1">
            <a:extLst>
              <a:ext uri="{FF2B5EF4-FFF2-40B4-BE49-F238E27FC236}">
                <a16:creationId xmlns:a16="http://schemas.microsoft.com/office/drawing/2014/main" id="{878D43D7-560A-D397-D2A4-EA28822E6575}"/>
              </a:ext>
            </a:extLst>
          </p:cNvPr>
          <p:cNvGraphicFramePr>
            <a:graphicFrameLocks noChangeAspect="1"/>
          </p:cNvGraphicFramePr>
          <p:nvPr>
            <p:custDataLst>
              <p:tags r:id="rId1"/>
            </p:custDataLst>
            <p:extLst>
              <p:ext uri="{D42A27DB-BD31-4B8C-83A1-F6EECF244321}">
                <p14:modId xmlns:p14="http://schemas.microsoft.com/office/powerpoint/2010/main" val="255516198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8" name="Datumsplatzhalter 7">
            <a:extLst>
              <a:ext uri="{FF2B5EF4-FFF2-40B4-BE49-F238E27FC236}">
                <a16:creationId xmlns:a16="http://schemas.microsoft.com/office/drawing/2014/main" id="{F23FEDBD-2817-AF6B-3BD9-CAE249987EF2}"/>
              </a:ext>
            </a:extLst>
          </p:cNvPr>
          <p:cNvSpPr>
            <a:spLocks noGrp="1"/>
          </p:cNvSpPr>
          <p:nvPr>
            <p:ph type="dt" sz="half" idx="44"/>
          </p:nvPr>
        </p:nvSpPr>
        <p:spPr/>
        <p:txBody>
          <a:bodyPr/>
          <a:lstStyle/>
          <a:p>
            <a:fld id="{1C3F8C37-7DC3-B542-867C-41E560900A58}" type="datetime4">
              <a:rPr lang="en-GB" smtClean="0"/>
              <a:t>12 November 2025</a:t>
            </a:fld>
            <a:endParaRPr lang="en-GB"/>
          </a:p>
        </p:txBody>
      </p:sp>
      <p:sp>
        <p:nvSpPr>
          <p:cNvPr id="9" name="Foliennummernplatzhalter 8">
            <a:extLst>
              <a:ext uri="{FF2B5EF4-FFF2-40B4-BE49-F238E27FC236}">
                <a16:creationId xmlns:a16="http://schemas.microsoft.com/office/drawing/2014/main" id="{BECB77BC-FFDA-98C3-391A-4D9550D3C6BA}"/>
              </a:ext>
            </a:extLst>
          </p:cNvPr>
          <p:cNvSpPr>
            <a:spLocks noGrp="1"/>
          </p:cNvSpPr>
          <p:nvPr>
            <p:ph type="sldNum" sz="quarter" idx="46"/>
          </p:nvPr>
        </p:nvSpPr>
        <p:spPr/>
        <p:txBody>
          <a:bodyPr/>
          <a:lstStyle/>
          <a:p>
            <a:fld id="{18299E47-36AB-422A-8771-01693144F6AF}" type="slidenum">
              <a:rPr lang="en-GB" smtClean="0"/>
              <a:pPr/>
              <a:t>13</a:t>
            </a:fld>
            <a:endParaRPr lang="en-GB"/>
          </a:p>
        </p:txBody>
      </p:sp>
      <p:pic>
        <p:nvPicPr>
          <p:cNvPr id="13" name="Bildplatzhalter 28" descr="Ein Bild, das draußen, Transport, Fahrzeug, Berg enthält.&#10;&#10;KI-generierte Inhalte können fehlerhaft sein.">
            <a:extLst>
              <a:ext uri="{FF2B5EF4-FFF2-40B4-BE49-F238E27FC236}">
                <a16:creationId xmlns:a16="http://schemas.microsoft.com/office/drawing/2014/main" id="{AF233847-3E85-8B55-D183-E7AC0BD8BE16}"/>
              </a:ext>
            </a:extLst>
          </p:cNvPr>
          <p:cNvPicPr>
            <a:picLocks noGrp="1" noChangeAspect="1"/>
          </p:cNvPicPr>
          <p:nvPr>
            <p:ph type="pic" sz="quarter" idx="35"/>
          </p:nvPr>
        </p:nvPicPr>
        <p:blipFill>
          <a:blip r:embed="rId5" cstate="screen">
            <a:extLst>
              <a:ext uri="{28A0092B-C50C-407E-A947-70E740481C1C}">
                <a14:useLocalDpi xmlns:a14="http://schemas.microsoft.com/office/drawing/2010/main"/>
              </a:ext>
            </a:extLst>
          </a:blip>
          <a:srcRect/>
          <a:stretch/>
        </p:blipFill>
        <p:spPr>
          <a:xfrm>
            <a:off x="263525" y="1915815"/>
            <a:ext cx="3795811" cy="4392909"/>
          </a:xfrm>
        </p:spPr>
      </p:pic>
      <p:pic>
        <p:nvPicPr>
          <p:cNvPr id="14" name="Bildplatzhalter 24" descr="Ein Bild, das draußen, Transport, Landfahrzeug, Himmel enthält.&#10;&#10;KI-generierte Inhalte können fehlerhaft sein.">
            <a:extLst>
              <a:ext uri="{FF2B5EF4-FFF2-40B4-BE49-F238E27FC236}">
                <a16:creationId xmlns:a16="http://schemas.microsoft.com/office/drawing/2014/main" id="{47AA0C44-3B69-2CE9-0309-C03E980DD4E1}"/>
              </a:ext>
            </a:extLst>
          </p:cNvPr>
          <p:cNvPicPr>
            <a:picLocks noGrp="1" noChangeAspect="1"/>
          </p:cNvPicPr>
          <p:nvPr>
            <p:ph type="pic" sz="quarter" idx="36"/>
          </p:nvPr>
        </p:nvPicPr>
        <p:blipFill>
          <a:blip r:embed="rId6" cstate="screen">
            <a:extLst>
              <a:ext uri="{28A0092B-C50C-407E-A947-70E740481C1C}">
                <a14:useLocalDpi xmlns:a14="http://schemas.microsoft.com/office/drawing/2010/main"/>
              </a:ext>
            </a:extLst>
          </a:blip>
          <a:srcRect/>
          <a:stretch/>
        </p:blipFill>
        <p:spPr>
          <a:xfrm>
            <a:off x="4198094" y="1915815"/>
            <a:ext cx="3795811" cy="4392909"/>
          </a:xfrm>
        </p:spPr>
      </p:pic>
      <p:pic>
        <p:nvPicPr>
          <p:cNvPr id="15" name="Bildplatzhalter 16" descr="Ein Bild, das draußen, Gras, Wolke, Himmel enthält.&#10;&#10;Automatisch generierte Beschreibung">
            <a:extLst>
              <a:ext uri="{FF2B5EF4-FFF2-40B4-BE49-F238E27FC236}">
                <a16:creationId xmlns:a16="http://schemas.microsoft.com/office/drawing/2014/main" id="{9424100D-0877-354A-CA75-1D100B876DB6}"/>
              </a:ext>
            </a:extLst>
          </p:cNvPr>
          <p:cNvPicPr>
            <a:picLocks noGrp="1" noChangeAspect="1"/>
          </p:cNvPicPr>
          <p:nvPr>
            <p:ph type="pic" sz="quarter" idx="37"/>
          </p:nvPr>
        </p:nvPicPr>
        <p:blipFill rotWithShape="1">
          <a:blip r:embed="rId7" cstate="screen">
            <a:extLst>
              <a:ext uri="{28A0092B-C50C-407E-A947-70E740481C1C}">
                <a14:useLocalDpi xmlns:a14="http://schemas.microsoft.com/office/drawing/2010/main"/>
              </a:ext>
            </a:extLst>
          </a:blip>
          <a:srcRect/>
          <a:stretch/>
        </p:blipFill>
        <p:spPr>
          <a:xfrm>
            <a:off x="8132664" y="1915815"/>
            <a:ext cx="3795811" cy="4392909"/>
          </a:xfrm>
        </p:spPr>
      </p:pic>
      <p:sp>
        <p:nvSpPr>
          <p:cNvPr id="16" name="Textplatzhalter 4">
            <a:extLst>
              <a:ext uri="{FF2B5EF4-FFF2-40B4-BE49-F238E27FC236}">
                <a16:creationId xmlns:a16="http://schemas.microsoft.com/office/drawing/2014/main" id="{C3EB54FA-887C-A7F9-65E4-EAAB912843B4}"/>
              </a:ext>
            </a:extLst>
          </p:cNvPr>
          <p:cNvSpPr>
            <a:spLocks noGrp="1"/>
          </p:cNvSpPr>
          <p:nvPr>
            <p:ph type="body" sz="quarter" idx="41"/>
          </p:nvPr>
        </p:nvSpPr>
        <p:spPr>
          <a:xfrm>
            <a:off x="263525" y="1628775"/>
            <a:ext cx="3311525" cy="200025"/>
          </a:xfrm>
        </p:spPr>
        <p:txBody>
          <a:bodyPr/>
          <a:lstStyle/>
          <a:p>
            <a:r>
              <a:rPr lang="en-GB" sz="1200" b="1"/>
              <a:t>Fully integrated motorhomes</a:t>
            </a:r>
          </a:p>
        </p:txBody>
      </p:sp>
      <p:sp>
        <p:nvSpPr>
          <p:cNvPr id="17" name="Textplatzhalter 5">
            <a:extLst>
              <a:ext uri="{FF2B5EF4-FFF2-40B4-BE49-F238E27FC236}">
                <a16:creationId xmlns:a16="http://schemas.microsoft.com/office/drawing/2014/main" id="{FEA8E6DA-3421-49BB-D7D1-05B06F234F36}"/>
              </a:ext>
            </a:extLst>
          </p:cNvPr>
          <p:cNvSpPr>
            <a:spLocks noGrp="1"/>
          </p:cNvSpPr>
          <p:nvPr>
            <p:ph type="body" sz="quarter" idx="42"/>
          </p:nvPr>
        </p:nvSpPr>
        <p:spPr>
          <a:xfrm>
            <a:off x="4199799" y="1628775"/>
            <a:ext cx="3311525" cy="200025"/>
          </a:xfrm>
        </p:spPr>
        <p:txBody>
          <a:bodyPr/>
          <a:lstStyle/>
          <a:p>
            <a:r>
              <a:rPr lang="en-GB" sz="1200" b="1"/>
              <a:t>Semi-integrated motorhomes</a:t>
            </a:r>
          </a:p>
        </p:txBody>
      </p:sp>
      <p:sp>
        <p:nvSpPr>
          <p:cNvPr id="18" name="Textplatzhalter 6">
            <a:extLst>
              <a:ext uri="{FF2B5EF4-FFF2-40B4-BE49-F238E27FC236}">
                <a16:creationId xmlns:a16="http://schemas.microsoft.com/office/drawing/2014/main" id="{CE230297-B593-74BE-CCD9-7F05D4EA6B7A}"/>
              </a:ext>
            </a:extLst>
          </p:cNvPr>
          <p:cNvSpPr>
            <a:spLocks noGrp="1"/>
          </p:cNvSpPr>
          <p:nvPr>
            <p:ph type="body" sz="quarter" idx="43"/>
          </p:nvPr>
        </p:nvSpPr>
        <p:spPr>
          <a:xfrm>
            <a:off x="8118656" y="1628775"/>
            <a:ext cx="3311525" cy="200025"/>
          </a:xfrm>
        </p:spPr>
        <p:txBody>
          <a:bodyPr/>
          <a:lstStyle/>
          <a:p>
            <a:r>
              <a:rPr lang="en-GB" sz="1200" b="1"/>
              <a:t>Camper Vans</a:t>
            </a:r>
          </a:p>
        </p:txBody>
      </p:sp>
      <p:sp>
        <p:nvSpPr>
          <p:cNvPr id="19" name="Textplatzhalter 44">
            <a:extLst>
              <a:ext uri="{FF2B5EF4-FFF2-40B4-BE49-F238E27FC236}">
                <a16:creationId xmlns:a16="http://schemas.microsoft.com/office/drawing/2014/main" id="{F792B2A2-398B-2E82-21EA-46A9340C845A}"/>
              </a:ext>
            </a:extLst>
          </p:cNvPr>
          <p:cNvSpPr>
            <a:spLocks noGrp="1"/>
          </p:cNvSpPr>
          <p:nvPr>
            <p:ph type="body" sz="quarter" idx="13"/>
          </p:nvPr>
        </p:nvSpPr>
        <p:spPr>
          <a:xfrm>
            <a:off x="263526" y="269831"/>
            <a:ext cx="3311524" cy="173204"/>
          </a:xfrm>
        </p:spPr>
        <p:txBody>
          <a:bodyPr/>
          <a:lstStyle/>
          <a:p>
            <a:r>
              <a:rPr lang="en-GB"/>
              <a:t>Our products</a:t>
            </a:r>
          </a:p>
          <a:p>
            <a:endParaRPr lang="en-GB"/>
          </a:p>
        </p:txBody>
      </p:sp>
      <p:sp>
        <p:nvSpPr>
          <p:cNvPr id="20" name="Titel 11">
            <a:extLst>
              <a:ext uri="{FF2B5EF4-FFF2-40B4-BE49-F238E27FC236}">
                <a16:creationId xmlns:a16="http://schemas.microsoft.com/office/drawing/2014/main" id="{2CBF4A8F-4DC9-71A3-C3AF-F703BD596D38}"/>
              </a:ext>
            </a:extLst>
          </p:cNvPr>
          <p:cNvSpPr>
            <a:spLocks noGrp="1"/>
          </p:cNvSpPr>
          <p:nvPr>
            <p:ph type="title"/>
          </p:nvPr>
        </p:nvSpPr>
        <p:spPr>
          <a:xfrm>
            <a:off x="263525" y="601881"/>
            <a:ext cx="11166656" cy="408401"/>
          </a:xfrm>
        </p:spPr>
        <p:txBody>
          <a:bodyPr/>
          <a:lstStyle/>
          <a:p>
            <a:r>
              <a:rPr lang="en-GB"/>
              <a:t>With our product range, we can cater to the individual </a:t>
            </a:r>
            <a:br>
              <a:rPr lang="en-GB"/>
            </a:br>
            <a:r>
              <a:rPr lang="en-GB"/>
              <a:t>needs and budgets of premium customers. </a:t>
            </a:r>
          </a:p>
        </p:txBody>
      </p:sp>
    </p:spTree>
    <p:extLst>
      <p:ext uri="{BB962C8B-B14F-4D97-AF65-F5344CB8AC3E}">
        <p14:creationId xmlns:p14="http://schemas.microsoft.com/office/powerpoint/2010/main" val="13391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think-cell data - do not delete" hidden="1">
            <a:extLst>
              <a:ext uri="{FF2B5EF4-FFF2-40B4-BE49-F238E27FC236}">
                <a16:creationId xmlns:a16="http://schemas.microsoft.com/office/drawing/2014/main" id="{67D62205-FDC0-3853-4FC1-FE5EF152D17B}"/>
              </a:ext>
            </a:extLst>
          </p:cNvPr>
          <p:cNvGraphicFramePr>
            <a:graphicFrameLocks noChangeAspect="1"/>
          </p:cNvGraphicFramePr>
          <p:nvPr>
            <p:custDataLst>
              <p:tags r:id="rId1"/>
            </p:custDataLst>
            <p:extLst>
              <p:ext uri="{D42A27DB-BD31-4B8C-83A1-F6EECF244321}">
                <p14:modId xmlns:p14="http://schemas.microsoft.com/office/powerpoint/2010/main" val="154826684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0" name="Datumsplatzhalter 9">
            <a:extLst>
              <a:ext uri="{FF2B5EF4-FFF2-40B4-BE49-F238E27FC236}">
                <a16:creationId xmlns:a16="http://schemas.microsoft.com/office/drawing/2014/main" id="{5CDCE6C6-1611-4BC5-719F-9D2C584DE5F2}"/>
              </a:ext>
            </a:extLst>
          </p:cNvPr>
          <p:cNvSpPr>
            <a:spLocks noGrp="1"/>
          </p:cNvSpPr>
          <p:nvPr>
            <p:ph type="dt" sz="half" idx="50"/>
          </p:nvPr>
        </p:nvSpPr>
        <p:spPr/>
        <p:txBody>
          <a:bodyPr/>
          <a:lstStyle/>
          <a:p>
            <a:fld id="{A23D3F80-0303-194A-A4D7-3600CEA9FF9C}" type="datetime4">
              <a:rPr lang="en-GB" smtClean="0"/>
              <a:t>12 November 2025</a:t>
            </a:fld>
            <a:endParaRPr lang="en-GB"/>
          </a:p>
        </p:txBody>
      </p:sp>
      <p:sp>
        <p:nvSpPr>
          <p:cNvPr id="11" name="Foliennummernplatzhalter 10">
            <a:extLst>
              <a:ext uri="{FF2B5EF4-FFF2-40B4-BE49-F238E27FC236}">
                <a16:creationId xmlns:a16="http://schemas.microsoft.com/office/drawing/2014/main" id="{E57FEF51-0F9E-FFCA-D562-3748996FB9F1}"/>
              </a:ext>
            </a:extLst>
          </p:cNvPr>
          <p:cNvSpPr>
            <a:spLocks noGrp="1"/>
          </p:cNvSpPr>
          <p:nvPr>
            <p:ph type="sldNum" sz="quarter" idx="52"/>
          </p:nvPr>
        </p:nvSpPr>
        <p:spPr/>
        <p:txBody>
          <a:bodyPr/>
          <a:lstStyle/>
          <a:p>
            <a:fld id="{18299E47-36AB-422A-8771-01693144F6AF}" type="slidenum">
              <a:rPr lang="en-GB" smtClean="0"/>
              <a:pPr/>
              <a:t>14</a:t>
            </a:fld>
            <a:endParaRPr lang="en-GB"/>
          </a:p>
        </p:txBody>
      </p:sp>
      <p:pic>
        <p:nvPicPr>
          <p:cNvPr id="15" name="Bildplatzhalter 14">
            <a:extLst>
              <a:ext uri="{FF2B5EF4-FFF2-40B4-BE49-F238E27FC236}">
                <a16:creationId xmlns:a16="http://schemas.microsoft.com/office/drawing/2014/main" id="{A5C5727B-1F6F-4FF6-7F67-B4343EDD59A1}"/>
              </a:ext>
            </a:extLst>
          </p:cNvPr>
          <p:cNvPicPr>
            <a:picLocks noGrp="1" noChangeAspect="1"/>
          </p:cNvPicPr>
          <p:nvPr>
            <p:ph type="pic" sz="quarter" idx="35"/>
          </p:nvPr>
        </p:nvPicPr>
        <p:blipFill rotWithShape="1">
          <a:blip r:embed="rId5" cstate="screen">
            <a:extLst>
              <a:ext uri="{28A0092B-C50C-407E-A947-70E740481C1C}">
                <a14:useLocalDpi xmlns:a14="http://schemas.microsoft.com/office/drawing/2010/main"/>
              </a:ext>
            </a:extLst>
          </a:blip>
          <a:srcRect/>
          <a:stretch/>
        </p:blipFill>
        <p:spPr>
          <a:xfrm>
            <a:off x="263526" y="1915815"/>
            <a:ext cx="2828018" cy="4392909"/>
          </a:xfrm>
        </p:spPr>
      </p:pic>
      <p:sp>
        <p:nvSpPr>
          <p:cNvPr id="16" name="Textplatzhalter 2">
            <a:extLst>
              <a:ext uri="{FF2B5EF4-FFF2-40B4-BE49-F238E27FC236}">
                <a16:creationId xmlns:a16="http://schemas.microsoft.com/office/drawing/2014/main" id="{7FB455D0-9666-031D-3DB8-B9B4F8FCAFF2}"/>
              </a:ext>
            </a:extLst>
          </p:cNvPr>
          <p:cNvSpPr>
            <a:spLocks noGrp="1"/>
          </p:cNvSpPr>
          <p:nvPr>
            <p:ph type="body" sz="quarter" idx="41"/>
          </p:nvPr>
        </p:nvSpPr>
        <p:spPr>
          <a:xfrm>
            <a:off x="263525" y="1628775"/>
            <a:ext cx="2828019" cy="200025"/>
          </a:xfrm>
        </p:spPr>
        <p:txBody>
          <a:bodyPr/>
          <a:lstStyle/>
          <a:p>
            <a:r>
              <a:rPr lang="en-GB" sz="1200" b="1"/>
              <a:t>Construction technology PUAL 2.0</a:t>
            </a:r>
          </a:p>
        </p:txBody>
      </p:sp>
      <p:pic>
        <p:nvPicPr>
          <p:cNvPr id="17" name="Bildplatzhalter 15">
            <a:extLst>
              <a:ext uri="{FF2B5EF4-FFF2-40B4-BE49-F238E27FC236}">
                <a16:creationId xmlns:a16="http://schemas.microsoft.com/office/drawing/2014/main" id="{0F826425-403B-ECE5-8129-8F620FCB7D42}"/>
              </a:ext>
            </a:extLst>
          </p:cNvPr>
          <p:cNvPicPr>
            <a:picLocks noGrp="1" noChangeAspect="1"/>
          </p:cNvPicPr>
          <p:nvPr>
            <p:ph type="pic" sz="quarter" idx="44"/>
          </p:nvPr>
        </p:nvPicPr>
        <p:blipFill>
          <a:blip r:embed="rId6" cstate="screen">
            <a:extLst>
              <a:ext uri="{28A0092B-C50C-407E-A947-70E740481C1C}">
                <a14:useLocalDpi xmlns:a14="http://schemas.microsoft.com/office/drawing/2010/main"/>
              </a:ext>
            </a:extLst>
          </a:blip>
          <a:srcRect/>
          <a:stretch/>
        </p:blipFill>
        <p:spPr>
          <a:xfrm>
            <a:off x="3209926" y="1915815"/>
            <a:ext cx="2828018" cy="4392909"/>
          </a:xfrm>
        </p:spPr>
      </p:pic>
      <p:pic>
        <p:nvPicPr>
          <p:cNvPr id="18" name="Bildplatzhalter 16" descr="Ein Bild, das Person, Himmel, Handy, draußen enthält.&#10;&#10;Automatisch generierte Beschreibung">
            <a:extLst>
              <a:ext uri="{FF2B5EF4-FFF2-40B4-BE49-F238E27FC236}">
                <a16:creationId xmlns:a16="http://schemas.microsoft.com/office/drawing/2014/main" id="{8F3839D5-2BFB-02E0-0D5F-CF8F13E2A43E}"/>
              </a:ext>
            </a:extLst>
          </p:cNvPr>
          <p:cNvPicPr>
            <a:picLocks noGrp="1" noChangeAspect="1"/>
          </p:cNvPicPr>
          <p:nvPr>
            <p:ph type="pic" sz="quarter" idx="45"/>
          </p:nvPr>
        </p:nvPicPr>
        <p:blipFill rotWithShape="1">
          <a:blip r:embed="rId7" cstate="screen">
            <a:extLst>
              <a:ext uri="{28A0092B-C50C-407E-A947-70E740481C1C}">
                <a14:useLocalDpi xmlns:a14="http://schemas.microsoft.com/office/drawing/2010/main"/>
              </a:ext>
            </a:extLst>
          </a:blip>
          <a:srcRect/>
          <a:stretch/>
        </p:blipFill>
        <p:spPr>
          <a:xfrm>
            <a:off x="6156326" y="1915815"/>
            <a:ext cx="2828018" cy="4392909"/>
          </a:xfrm>
        </p:spPr>
      </p:pic>
      <p:pic>
        <p:nvPicPr>
          <p:cNvPr id="19" name="Bildplatzhalter 17">
            <a:extLst>
              <a:ext uri="{FF2B5EF4-FFF2-40B4-BE49-F238E27FC236}">
                <a16:creationId xmlns:a16="http://schemas.microsoft.com/office/drawing/2014/main" id="{3AB36D50-EC59-1D22-3DB0-3C02E7F493A4}"/>
              </a:ext>
            </a:extLst>
          </p:cNvPr>
          <p:cNvPicPr>
            <a:picLocks noGrp="1" noChangeAspect="1"/>
          </p:cNvPicPr>
          <p:nvPr>
            <p:ph type="pic" sz="quarter" idx="46"/>
          </p:nvPr>
        </p:nvPicPr>
        <p:blipFill>
          <a:blip r:embed="rId8" cstate="screen">
            <a:extLst>
              <a:ext uri="{28A0092B-C50C-407E-A947-70E740481C1C}">
                <a14:useLocalDpi xmlns:a14="http://schemas.microsoft.com/office/drawing/2010/main"/>
              </a:ext>
            </a:extLst>
          </a:blip>
          <a:srcRect/>
          <a:stretch/>
        </p:blipFill>
        <p:spPr>
          <a:xfrm>
            <a:off x="9102726" y="1915815"/>
            <a:ext cx="2828018" cy="4392909"/>
          </a:xfrm>
        </p:spPr>
      </p:pic>
      <p:sp>
        <p:nvSpPr>
          <p:cNvPr id="20" name="Textplatzhalter 6">
            <a:extLst>
              <a:ext uri="{FF2B5EF4-FFF2-40B4-BE49-F238E27FC236}">
                <a16:creationId xmlns:a16="http://schemas.microsoft.com/office/drawing/2014/main" id="{52FC3221-0F58-EA83-9650-7D3905B85DDB}"/>
              </a:ext>
            </a:extLst>
          </p:cNvPr>
          <p:cNvSpPr>
            <a:spLocks noGrp="1"/>
          </p:cNvSpPr>
          <p:nvPr>
            <p:ph type="body" sz="quarter" idx="47"/>
          </p:nvPr>
        </p:nvSpPr>
        <p:spPr>
          <a:xfrm>
            <a:off x="3207022" y="1628775"/>
            <a:ext cx="2828019" cy="200025"/>
          </a:xfrm>
        </p:spPr>
        <p:txBody>
          <a:bodyPr/>
          <a:lstStyle/>
          <a:p>
            <a:r>
              <a:rPr lang="en-GB" sz="1200" b="1"/>
              <a:t>SLC Chassis</a:t>
            </a:r>
          </a:p>
        </p:txBody>
      </p:sp>
      <p:sp>
        <p:nvSpPr>
          <p:cNvPr id="21" name="Textplatzhalter 7">
            <a:extLst>
              <a:ext uri="{FF2B5EF4-FFF2-40B4-BE49-F238E27FC236}">
                <a16:creationId xmlns:a16="http://schemas.microsoft.com/office/drawing/2014/main" id="{E498BFC0-1B64-184D-6FE6-D9321E83C890}"/>
              </a:ext>
            </a:extLst>
          </p:cNvPr>
          <p:cNvSpPr>
            <a:spLocks noGrp="1"/>
          </p:cNvSpPr>
          <p:nvPr>
            <p:ph type="body" sz="quarter" idx="48"/>
          </p:nvPr>
        </p:nvSpPr>
        <p:spPr>
          <a:xfrm>
            <a:off x="6150519" y="1628775"/>
            <a:ext cx="2828019" cy="200025"/>
          </a:xfrm>
        </p:spPr>
        <p:txBody>
          <a:bodyPr/>
          <a:lstStyle/>
          <a:p>
            <a:r>
              <a:rPr lang="en-GB" sz="1200" b="1"/>
              <a:t>Connect App</a:t>
            </a:r>
          </a:p>
        </p:txBody>
      </p:sp>
      <p:sp>
        <p:nvSpPr>
          <p:cNvPr id="22" name="Textplatzhalter 8">
            <a:extLst>
              <a:ext uri="{FF2B5EF4-FFF2-40B4-BE49-F238E27FC236}">
                <a16:creationId xmlns:a16="http://schemas.microsoft.com/office/drawing/2014/main" id="{F1A25FE1-53CE-0B62-6955-748681B5206E}"/>
              </a:ext>
            </a:extLst>
          </p:cNvPr>
          <p:cNvSpPr>
            <a:spLocks noGrp="1"/>
          </p:cNvSpPr>
          <p:nvPr>
            <p:ph type="body" sz="quarter" idx="49"/>
          </p:nvPr>
        </p:nvSpPr>
        <p:spPr>
          <a:xfrm>
            <a:off x="9094016" y="1628775"/>
            <a:ext cx="3097984" cy="200025"/>
          </a:xfrm>
        </p:spPr>
        <p:txBody>
          <a:bodyPr/>
          <a:lstStyle/>
          <a:p>
            <a:r>
              <a:rPr lang="en-GB" sz="1200" b="1"/>
              <a:t>Self-sufficiency &amp; energy management</a:t>
            </a:r>
          </a:p>
        </p:txBody>
      </p:sp>
      <p:sp>
        <p:nvSpPr>
          <p:cNvPr id="23" name="Textplatzhalter 13">
            <a:extLst>
              <a:ext uri="{FF2B5EF4-FFF2-40B4-BE49-F238E27FC236}">
                <a16:creationId xmlns:a16="http://schemas.microsoft.com/office/drawing/2014/main" id="{08C7725C-1E01-A867-3AF4-D913FF423C2D}"/>
              </a:ext>
            </a:extLst>
          </p:cNvPr>
          <p:cNvSpPr>
            <a:spLocks noGrp="1"/>
          </p:cNvSpPr>
          <p:nvPr>
            <p:ph type="body" sz="quarter" idx="13"/>
          </p:nvPr>
        </p:nvSpPr>
        <p:spPr>
          <a:xfrm>
            <a:off x="263526" y="269831"/>
            <a:ext cx="3311524" cy="173204"/>
          </a:xfrm>
        </p:spPr>
        <p:txBody>
          <a:bodyPr/>
          <a:lstStyle/>
          <a:p>
            <a:r>
              <a:rPr lang="en-GB"/>
              <a:t>Our product advantages</a:t>
            </a:r>
          </a:p>
        </p:txBody>
      </p:sp>
      <p:sp>
        <p:nvSpPr>
          <p:cNvPr id="24" name="Titel 18">
            <a:extLst>
              <a:ext uri="{FF2B5EF4-FFF2-40B4-BE49-F238E27FC236}">
                <a16:creationId xmlns:a16="http://schemas.microsoft.com/office/drawing/2014/main" id="{A5B11DDA-2B6C-C3E5-1294-FD7A47F1F478}"/>
              </a:ext>
            </a:extLst>
          </p:cNvPr>
          <p:cNvSpPr>
            <a:spLocks noGrp="1"/>
          </p:cNvSpPr>
          <p:nvPr>
            <p:ph type="title"/>
          </p:nvPr>
        </p:nvSpPr>
        <p:spPr>
          <a:xfrm>
            <a:off x="263525" y="601881"/>
            <a:ext cx="11161713" cy="408401"/>
          </a:xfrm>
        </p:spPr>
        <p:txBody>
          <a:bodyPr vert="horz"/>
          <a:lstStyle/>
          <a:p>
            <a:r>
              <a:rPr lang="en-GB"/>
              <a:t>We are innovative by tradition – with genuine added value that can be felt across the board. </a:t>
            </a:r>
          </a:p>
        </p:txBody>
      </p:sp>
    </p:spTree>
    <p:extLst>
      <p:ext uri="{BB962C8B-B14F-4D97-AF65-F5344CB8AC3E}">
        <p14:creationId xmlns:p14="http://schemas.microsoft.com/office/powerpoint/2010/main" val="2687670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DFBDBC0A-FB97-E830-EE08-A3DD5CDC4862}"/>
              </a:ext>
            </a:extLst>
          </p:cNvPr>
          <p:cNvGraphicFramePr>
            <a:graphicFrameLocks noChangeAspect="1"/>
          </p:cNvGraphicFramePr>
          <p:nvPr>
            <p:custDataLst>
              <p:tags r:id="rId1"/>
            </p:custDataLst>
            <p:extLst>
              <p:ext uri="{D42A27DB-BD31-4B8C-83A1-F6EECF244321}">
                <p14:modId xmlns:p14="http://schemas.microsoft.com/office/powerpoint/2010/main" val="231072563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4" progId="TCLayout.ActiveDocument.1">
                  <p:embed/>
                </p:oleObj>
              </mc:Choice>
              <mc:Fallback>
                <p:oleObj name="think-cell Folie" r:id="rId3" imgW="425" imgH="42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4" name="Datumsplatzhalter 3">
            <a:extLst>
              <a:ext uri="{FF2B5EF4-FFF2-40B4-BE49-F238E27FC236}">
                <a16:creationId xmlns:a16="http://schemas.microsoft.com/office/drawing/2014/main" id="{55D26A1D-70BA-216E-3F95-90DBF059FFED}"/>
              </a:ext>
            </a:extLst>
          </p:cNvPr>
          <p:cNvSpPr>
            <a:spLocks noGrp="1"/>
          </p:cNvSpPr>
          <p:nvPr>
            <p:ph type="dt" sz="half" idx="14"/>
          </p:nvPr>
        </p:nvSpPr>
        <p:spPr/>
        <p:txBody>
          <a:bodyPr/>
          <a:lstStyle/>
          <a:p>
            <a:fld id="{386C1974-74CC-A646-9B78-52890ED42642}" type="datetime4">
              <a:rPr lang="en-GB" smtClean="0"/>
              <a:t>12 November 2025</a:t>
            </a:fld>
            <a:endParaRPr lang="en-GB" dirty="0"/>
          </a:p>
        </p:txBody>
      </p:sp>
      <p:sp>
        <p:nvSpPr>
          <p:cNvPr id="5" name="Foliennummernplatzhalter 4">
            <a:extLst>
              <a:ext uri="{FF2B5EF4-FFF2-40B4-BE49-F238E27FC236}">
                <a16:creationId xmlns:a16="http://schemas.microsoft.com/office/drawing/2014/main" id="{4949D057-9E86-7933-C698-30F2820EF3AE}"/>
              </a:ext>
            </a:extLst>
          </p:cNvPr>
          <p:cNvSpPr>
            <a:spLocks noGrp="1"/>
          </p:cNvSpPr>
          <p:nvPr>
            <p:ph type="sldNum" sz="quarter" idx="16"/>
          </p:nvPr>
        </p:nvSpPr>
        <p:spPr/>
        <p:txBody>
          <a:bodyPr/>
          <a:lstStyle/>
          <a:p>
            <a:fld id="{18299E47-36AB-422A-8771-01693144F6AF}" type="slidenum">
              <a:rPr lang="en-GB" smtClean="0"/>
              <a:pPr/>
              <a:t>15</a:t>
            </a:fld>
            <a:endParaRPr lang="en-GB" dirty="0"/>
          </a:p>
        </p:txBody>
      </p:sp>
      <p:sp>
        <p:nvSpPr>
          <p:cNvPr id="26" name="Titel 6">
            <a:extLst>
              <a:ext uri="{FF2B5EF4-FFF2-40B4-BE49-F238E27FC236}">
                <a16:creationId xmlns:a16="http://schemas.microsoft.com/office/drawing/2014/main" id="{FEA2C860-B89C-BC87-0015-4BBFE0ACB66E}"/>
              </a:ext>
            </a:extLst>
          </p:cNvPr>
          <p:cNvSpPr>
            <a:spLocks noGrp="1"/>
          </p:cNvSpPr>
          <p:nvPr>
            <p:ph type="title"/>
          </p:nvPr>
        </p:nvSpPr>
        <p:spPr>
          <a:xfrm>
            <a:off x="263525" y="601881"/>
            <a:ext cx="11161708" cy="579486"/>
          </a:xfrm>
        </p:spPr>
        <p:txBody>
          <a:bodyPr/>
          <a:lstStyle/>
          <a:p>
            <a:r>
              <a:rPr lang="en-GB" dirty="0"/>
              <a:t>Our ambition pays off – as the industry's pacesetter, </a:t>
            </a:r>
            <a:br>
              <a:rPr lang="en-GB" dirty="0"/>
            </a:br>
            <a:r>
              <a:rPr lang="en-GB" dirty="0"/>
              <a:t>we have received multiple awards.</a:t>
            </a:r>
            <a:br>
              <a:rPr lang="en-GB" dirty="0"/>
            </a:br>
            <a:br>
              <a:rPr lang="en-GB" dirty="0"/>
            </a:br>
            <a:endParaRPr lang="en-GB" dirty="0"/>
          </a:p>
        </p:txBody>
      </p:sp>
      <p:sp>
        <p:nvSpPr>
          <p:cNvPr id="27" name="Textplatzhalter 5">
            <a:extLst>
              <a:ext uri="{FF2B5EF4-FFF2-40B4-BE49-F238E27FC236}">
                <a16:creationId xmlns:a16="http://schemas.microsoft.com/office/drawing/2014/main" id="{6773D7DA-B943-AE99-03C6-53F1F80B1508}"/>
              </a:ext>
            </a:extLst>
          </p:cNvPr>
          <p:cNvSpPr>
            <a:spLocks noGrp="1"/>
          </p:cNvSpPr>
          <p:nvPr>
            <p:ph type="body" sz="quarter" idx="13"/>
          </p:nvPr>
        </p:nvSpPr>
        <p:spPr>
          <a:xfrm>
            <a:off x="263526" y="269831"/>
            <a:ext cx="5727972" cy="173204"/>
          </a:xfrm>
        </p:spPr>
        <p:txBody>
          <a:bodyPr/>
          <a:lstStyle/>
          <a:p>
            <a:r>
              <a:rPr lang="en-GB" dirty="0">
                <a:solidFill>
                  <a:schemeClr val="tx1"/>
                </a:solidFill>
              </a:rPr>
              <a:t>Our awards</a:t>
            </a:r>
          </a:p>
        </p:txBody>
      </p:sp>
      <p:pic>
        <p:nvPicPr>
          <p:cNvPr id="28" name="Picture 2">
            <a:extLst>
              <a:ext uri="{FF2B5EF4-FFF2-40B4-BE49-F238E27FC236}">
                <a16:creationId xmlns:a16="http://schemas.microsoft.com/office/drawing/2014/main" id="{172F5D75-7B28-8E8C-6311-B393F16A988F}"/>
              </a:ext>
            </a:extLst>
          </p:cNvPr>
          <p:cNvPicPr>
            <a:picLocks noChangeAspect="1" noChangeArrowheads="1"/>
          </p:cNvPicPr>
          <p:nvPr/>
        </p:nvPicPr>
        <p:blipFill rotWithShape="1">
          <a:blip r:embed="rId5" cstate="screen">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a:ext>
            </a:extLst>
          </a:blip>
          <a:srcRect l="29630" t="11984" r="28839" b="8823"/>
          <a:stretch/>
        </p:blipFill>
        <p:spPr bwMode="auto">
          <a:xfrm>
            <a:off x="1816242" y="3018798"/>
            <a:ext cx="880349" cy="1678694"/>
          </a:xfrm>
          <a:prstGeom prst="rect">
            <a:avLst/>
          </a:prstGeom>
          <a:solidFill>
            <a:schemeClr val="tx1"/>
          </a:solidFill>
          <a:ln w="6350">
            <a:solidFill>
              <a:schemeClr val="bg1"/>
            </a:solidFill>
          </a:ln>
        </p:spPr>
      </p:pic>
      <p:pic>
        <p:nvPicPr>
          <p:cNvPr id="29" name="Grafik 28">
            <a:extLst>
              <a:ext uri="{FF2B5EF4-FFF2-40B4-BE49-F238E27FC236}">
                <a16:creationId xmlns:a16="http://schemas.microsoft.com/office/drawing/2014/main" id="{E1B9A039-444B-99A6-D568-71CA7B5EBF7E}"/>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2928591" y="3437225"/>
            <a:ext cx="1439066" cy="828150"/>
          </a:xfrm>
          <a:prstGeom prst="rect">
            <a:avLst/>
          </a:prstGeom>
          <a:ln w="6350">
            <a:solidFill>
              <a:schemeClr val="bg1"/>
            </a:solidFill>
          </a:ln>
        </p:spPr>
      </p:pic>
      <p:pic>
        <p:nvPicPr>
          <p:cNvPr id="30" name="Grafik 29">
            <a:extLst>
              <a:ext uri="{FF2B5EF4-FFF2-40B4-BE49-F238E27FC236}">
                <a16:creationId xmlns:a16="http://schemas.microsoft.com/office/drawing/2014/main" id="{FFAF8D78-7D80-975B-564E-3D0DDB039E08}"/>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724581" y="3018797"/>
            <a:ext cx="857228" cy="1678695"/>
          </a:xfrm>
          <a:prstGeom prst="rect">
            <a:avLst/>
          </a:prstGeom>
          <a:ln w="3175">
            <a:solidFill>
              <a:schemeClr val="bg1"/>
            </a:solidFill>
          </a:ln>
        </p:spPr>
      </p:pic>
      <p:pic>
        <p:nvPicPr>
          <p:cNvPr id="31" name="Picture 2">
            <a:extLst>
              <a:ext uri="{FF2B5EF4-FFF2-40B4-BE49-F238E27FC236}">
                <a16:creationId xmlns:a16="http://schemas.microsoft.com/office/drawing/2014/main" id="{05F43EA4-058B-503F-3C2F-037D3CA7B885}"/>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5407238" y="3437225"/>
            <a:ext cx="828152" cy="828150"/>
          </a:xfrm>
          <a:prstGeom prst="rect">
            <a:avLst/>
          </a:prstGeom>
          <a:noFill/>
          <a:ln w="6350">
            <a:solidFill>
              <a:schemeClr val="bg1"/>
            </a:solidFill>
          </a:ln>
          <a:extLst>
            <a:ext uri="{909E8E84-426E-40DD-AFC4-6F175D3DCCD1}">
              <a14:hiddenFill xmlns:a14="http://schemas.microsoft.com/office/drawing/2010/main">
                <a:solidFill>
                  <a:srgbClr val="FFFFFF"/>
                </a:solidFill>
              </a14:hiddenFill>
            </a:ext>
          </a:extLst>
        </p:spPr>
      </p:pic>
      <p:pic>
        <p:nvPicPr>
          <p:cNvPr id="32" name="Picture 6">
            <a:extLst>
              <a:ext uri="{FF2B5EF4-FFF2-40B4-BE49-F238E27FC236}">
                <a16:creationId xmlns:a16="http://schemas.microsoft.com/office/drawing/2014/main" id="{18C37904-B573-7C6F-10E2-78A834B2D5B0}"/>
              </a:ext>
            </a:extLst>
          </p:cNvPr>
          <p:cNvPicPr>
            <a:picLocks noChangeAspect="1" noChangeArrowheads="1"/>
          </p:cNvPicPr>
          <p:nvPr/>
        </p:nvPicPr>
        <p:blipFill rotWithShape="1">
          <a:blip r:embed="rId10" cstate="screen">
            <a:extLst>
              <a:ext uri="{28A0092B-C50C-407E-A947-70E740481C1C}">
                <a14:useLocalDpi xmlns:a14="http://schemas.microsoft.com/office/drawing/2010/main"/>
              </a:ext>
            </a:extLst>
          </a:blip>
          <a:srcRect l="-13250" t="-8361" r="-14495" b="-12240"/>
          <a:stretch/>
        </p:blipFill>
        <p:spPr bwMode="auto">
          <a:xfrm>
            <a:off x="6565367" y="3151646"/>
            <a:ext cx="880349" cy="1406973"/>
          </a:xfrm>
          <a:prstGeom prst="rect">
            <a:avLst/>
          </a:prstGeom>
          <a:solidFill>
            <a:schemeClr val="tx1"/>
          </a:solidFill>
          <a:ln w="6350">
            <a:solidFill>
              <a:schemeClr val="bg1"/>
            </a:solidFill>
          </a:ln>
        </p:spPr>
      </p:pic>
      <p:pic>
        <p:nvPicPr>
          <p:cNvPr id="33" name="Grafik 32">
            <a:extLst>
              <a:ext uri="{FF2B5EF4-FFF2-40B4-BE49-F238E27FC236}">
                <a16:creationId xmlns:a16="http://schemas.microsoft.com/office/drawing/2014/main" id="{67FD0546-A2F6-5FF3-52EB-A25608DD968E}"/>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434511" y="3401625"/>
            <a:ext cx="1217332" cy="863750"/>
          </a:xfrm>
          <a:prstGeom prst="rect">
            <a:avLst/>
          </a:prstGeom>
          <a:ln w="6350">
            <a:solidFill>
              <a:schemeClr val="bg1"/>
            </a:solidFill>
          </a:ln>
        </p:spPr>
      </p:pic>
      <p:pic>
        <p:nvPicPr>
          <p:cNvPr id="34" name="Grafik 33">
            <a:extLst>
              <a:ext uri="{FF2B5EF4-FFF2-40B4-BE49-F238E27FC236}">
                <a16:creationId xmlns:a16="http://schemas.microsoft.com/office/drawing/2014/main" id="{26946231-2293-B244-0325-6A81AFBCB43C}"/>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8449084" y="3151646"/>
            <a:ext cx="646689" cy="1406973"/>
          </a:xfrm>
          <a:prstGeom prst="rect">
            <a:avLst/>
          </a:prstGeom>
          <a:ln w="6350">
            <a:solidFill>
              <a:schemeClr val="bg1"/>
            </a:solidFill>
          </a:ln>
        </p:spPr>
      </p:pic>
      <p:pic>
        <p:nvPicPr>
          <p:cNvPr id="35" name="Picture 12">
            <a:extLst>
              <a:ext uri="{FF2B5EF4-FFF2-40B4-BE49-F238E27FC236}">
                <a16:creationId xmlns:a16="http://schemas.microsoft.com/office/drawing/2014/main" id="{B2539520-C5EF-BD62-6411-FF991FD6D398}"/>
              </a:ext>
            </a:extLst>
          </p:cNvPr>
          <p:cNvPicPr>
            <a:picLocks noChangeAspect="1" noChangeArrowheads="1"/>
          </p:cNvPicPr>
          <p:nvPr/>
        </p:nvPicPr>
        <p:blipFill rotWithShape="1">
          <a:blip r:embed="rId13" cstate="screen">
            <a:extLst>
              <a:ext uri="{28A0092B-C50C-407E-A947-70E740481C1C}">
                <a14:useLocalDpi xmlns:a14="http://schemas.microsoft.com/office/drawing/2010/main"/>
              </a:ext>
            </a:extLst>
          </a:blip>
          <a:srcRect/>
          <a:stretch/>
        </p:blipFill>
        <p:spPr bwMode="auto">
          <a:xfrm>
            <a:off x="9428043" y="3151646"/>
            <a:ext cx="676250" cy="1406973"/>
          </a:xfrm>
          <a:prstGeom prst="rect">
            <a:avLst/>
          </a:prstGeom>
          <a:noFill/>
          <a:ln w="6350">
            <a:solidFill>
              <a:schemeClr val="bg1"/>
            </a:solidFill>
          </a:ln>
          <a:extLst>
            <a:ext uri="{909E8E84-426E-40DD-AFC4-6F175D3DCCD1}">
              <a14:hiddenFill xmlns:a14="http://schemas.microsoft.com/office/drawing/2010/main">
                <a:solidFill>
                  <a:srgbClr val="FFFFFF"/>
                </a:solidFill>
              </a14:hiddenFill>
            </a:ext>
          </a:extLst>
        </p:spPr>
      </p:pic>
      <p:grpSp>
        <p:nvGrpSpPr>
          <p:cNvPr id="36" name="Gruppieren 35">
            <a:extLst>
              <a:ext uri="{FF2B5EF4-FFF2-40B4-BE49-F238E27FC236}">
                <a16:creationId xmlns:a16="http://schemas.microsoft.com/office/drawing/2014/main" id="{9CC096DC-8980-46E1-254C-B3FC6F4D85DB}"/>
              </a:ext>
            </a:extLst>
          </p:cNvPr>
          <p:cNvGrpSpPr/>
          <p:nvPr/>
        </p:nvGrpSpPr>
        <p:grpSpPr>
          <a:xfrm>
            <a:off x="4845132" y="1851340"/>
            <a:ext cx="3135085" cy="4114166"/>
            <a:chOff x="4569377" y="2760271"/>
            <a:chExt cx="3348842" cy="2192482"/>
          </a:xfrm>
        </p:grpSpPr>
        <p:cxnSp>
          <p:nvCxnSpPr>
            <p:cNvPr id="37" name="Gerade Verbindung 31">
              <a:extLst>
                <a:ext uri="{FF2B5EF4-FFF2-40B4-BE49-F238E27FC236}">
                  <a16:creationId xmlns:a16="http://schemas.microsoft.com/office/drawing/2014/main" id="{D57B857B-87C6-144B-9C73-D0F8BA172EA1}"/>
                </a:ext>
              </a:extLst>
            </p:cNvPr>
            <p:cNvCxnSpPr/>
            <p:nvPr/>
          </p:nvCxnSpPr>
          <p:spPr>
            <a:xfrm>
              <a:off x="4569377" y="2760271"/>
              <a:ext cx="0" cy="219248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2">
              <a:extLst>
                <a:ext uri="{FF2B5EF4-FFF2-40B4-BE49-F238E27FC236}">
                  <a16:creationId xmlns:a16="http://schemas.microsoft.com/office/drawing/2014/main" id="{C025D8B0-D568-7486-7749-86AA4F7CD2C4}"/>
                </a:ext>
              </a:extLst>
            </p:cNvPr>
            <p:cNvCxnSpPr/>
            <p:nvPr/>
          </p:nvCxnSpPr>
          <p:spPr>
            <a:xfrm>
              <a:off x="7918219" y="2760271"/>
              <a:ext cx="0" cy="219248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9" name="Textplatzhalter 9">
            <a:extLst>
              <a:ext uri="{FF2B5EF4-FFF2-40B4-BE49-F238E27FC236}">
                <a16:creationId xmlns:a16="http://schemas.microsoft.com/office/drawing/2014/main" id="{003FDCB0-1361-D4F6-3BEC-DCD9233E53FE}"/>
              </a:ext>
            </a:extLst>
          </p:cNvPr>
          <p:cNvSpPr txBox="1">
            <a:spLocks/>
          </p:cNvSpPr>
          <p:nvPr/>
        </p:nvSpPr>
        <p:spPr>
          <a:xfrm>
            <a:off x="4845133" y="1988961"/>
            <a:ext cx="3135084" cy="200025"/>
          </a:xfrm>
          <a:prstGeom prst="rect">
            <a:avLst/>
          </a:prstGeom>
        </p:spPr>
        <p:txBody>
          <a:bodyPr vert="horz" wrap="square" lIns="0" tIns="0" rIns="0" bIns="0" rtlCol="0">
            <a:noAutofit/>
          </a:bodyPr>
          <a:lstStyle>
            <a:lvl1pPr marL="0" indent="0" algn="l" defTabSz="842400" rtl="0" eaLnBrk="1" latinLnBrk="0" hangingPunct="1">
              <a:lnSpc>
                <a:spcPct val="100000"/>
              </a:lnSpc>
              <a:spcBef>
                <a:spcPts val="1000"/>
              </a:spcBef>
              <a:buFontTx/>
              <a:buNone/>
              <a:defRPr sz="1200" kern="1200" spc="10" baseline="0">
                <a:solidFill>
                  <a:schemeClr val="tx1"/>
                </a:solidFill>
                <a:latin typeface="Libre Franklin" pitchFamily="2" charset="77"/>
                <a:ea typeface="+mn-ea"/>
                <a:cs typeface="+mn-cs"/>
              </a:defRPr>
            </a:lvl1pPr>
            <a:lvl2pPr marL="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2pPr>
            <a:lvl3pPr marL="914400" indent="0" algn="l" defTabSz="842400" rtl="0" eaLnBrk="1" latinLnBrk="0" hangingPunct="1">
              <a:lnSpc>
                <a:spcPct val="100000"/>
              </a:lnSpc>
              <a:spcBef>
                <a:spcPts val="500"/>
              </a:spcBef>
              <a:buFontTx/>
              <a:buNone/>
              <a:defRPr sz="1600" kern="1200" spc="10" baseline="0">
                <a:solidFill>
                  <a:schemeClr val="tx1"/>
                </a:solidFill>
                <a:latin typeface="Libre Franklin" pitchFamily="2" charset="77"/>
                <a:ea typeface="+mn-ea"/>
                <a:cs typeface="+mn-cs"/>
              </a:defRPr>
            </a:lvl3pPr>
            <a:lvl4pPr marL="1371600" indent="0" algn="l" defTabSz="842400" rtl="0" eaLnBrk="1" latinLnBrk="0" hangingPunct="1">
              <a:lnSpc>
                <a:spcPct val="100000"/>
              </a:lnSpc>
              <a:spcBef>
                <a:spcPts val="500"/>
              </a:spcBef>
              <a:buFontTx/>
              <a:buNone/>
              <a:defRPr sz="1200" kern="1200" spc="10" baseline="0">
                <a:solidFill>
                  <a:schemeClr val="tx1"/>
                </a:solidFill>
                <a:latin typeface="Libre Franklin" pitchFamily="2" charset="77"/>
                <a:ea typeface="+mn-ea"/>
                <a:cs typeface="+mn-cs"/>
              </a:defRPr>
            </a:lvl4pPr>
            <a:lvl5pPr marL="1828800" indent="0" algn="l" defTabSz="842400" rtl="0" eaLnBrk="1" latinLnBrk="0" hangingPunct="1">
              <a:lnSpc>
                <a:spcPct val="100000"/>
              </a:lnSpc>
              <a:spcBef>
                <a:spcPts val="500"/>
              </a:spcBef>
              <a:buFontTx/>
              <a:buNone/>
              <a:defRPr sz="900" kern="1200" spc="10" baseline="0">
                <a:solidFill>
                  <a:schemeClr val="tx1"/>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pc="30" dirty="0"/>
              <a:t>INNOVATION</a:t>
            </a:r>
          </a:p>
        </p:txBody>
      </p:sp>
      <p:sp>
        <p:nvSpPr>
          <p:cNvPr id="40" name="Textplatzhalter 9">
            <a:extLst>
              <a:ext uri="{FF2B5EF4-FFF2-40B4-BE49-F238E27FC236}">
                <a16:creationId xmlns:a16="http://schemas.microsoft.com/office/drawing/2014/main" id="{3130FB62-8D19-E9A2-158E-F92A19C03B8B}"/>
              </a:ext>
            </a:extLst>
          </p:cNvPr>
          <p:cNvSpPr txBox="1">
            <a:spLocks/>
          </p:cNvSpPr>
          <p:nvPr/>
        </p:nvSpPr>
        <p:spPr>
          <a:xfrm>
            <a:off x="8304143" y="1988961"/>
            <a:ext cx="3311525" cy="200025"/>
          </a:xfrm>
          <a:prstGeom prst="rect">
            <a:avLst/>
          </a:prstGeom>
        </p:spPr>
        <p:txBody>
          <a:bodyPr vert="horz" wrap="square" lIns="0" tIns="0" rIns="0" bIns="0" rtlCol="0">
            <a:noAutofit/>
          </a:bodyPr>
          <a:lstStyle>
            <a:lvl1pPr marL="0" indent="0" algn="l" defTabSz="842400" rtl="0" eaLnBrk="1" latinLnBrk="0" hangingPunct="1">
              <a:lnSpc>
                <a:spcPct val="100000"/>
              </a:lnSpc>
              <a:spcBef>
                <a:spcPts val="1000"/>
              </a:spcBef>
              <a:buFontTx/>
              <a:buNone/>
              <a:defRPr sz="1200" kern="1200" spc="10" baseline="0">
                <a:solidFill>
                  <a:schemeClr val="tx1"/>
                </a:solidFill>
                <a:latin typeface="Libre Franklin" pitchFamily="2" charset="77"/>
                <a:ea typeface="+mn-ea"/>
                <a:cs typeface="+mn-cs"/>
              </a:defRPr>
            </a:lvl1pPr>
            <a:lvl2pPr marL="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2pPr>
            <a:lvl3pPr marL="914400" indent="0" algn="l" defTabSz="842400" rtl="0" eaLnBrk="1" latinLnBrk="0" hangingPunct="1">
              <a:lnSpc>
                <a:spcPct val="100000"/>
              </a:lnSpc>
              <a:spcBef>
                <a:spcPts val="500"/>
              </a:spcBef>
              <a:buFontTx/>
              <a:buNone/>
              <a:defRPr sz="1600" kern="1200" spc="10" baseline="0">
                <a:solidFill>
                  <a:schemeClr val="tx1"/>
                </a:solidFill>
                <a:latin typeface="Libre Franklin" pitchFamily="2" charset="77"/>
                <a:ea typeface="+mn-ea"/>
                <a:cs typeface="+mn-cs"/>
              </a:defRPr>
            </a:lvl3pPr>
            <a:lvl4pPr marL="1371600" indent="0" algn="l" defTabSz="842400" rtl="0" eaLnBrk="1" latinLnBrk="0" hangingPunct="1">
              <a:lnSpc>
                <a:spcPct val="100000"/>
              </a:lnSpc>
              <a:spcBef>
                <a:spcPts val="500"/>
              </a:spcBef>
              <a:buFontTx/>
              <a:buNone/>
              <a:defRPr sz="1200" kern="1200" spc="10" baseline="0">
                <a:solidFill>
                  <a:schemeClr val="tx1"/>
                </a:solidFill>
                <a:latin typeface="Libre Franklin" pitchFamily="2" charset="77"/>
                <a:ea typeface="+mn-ea"/>
                <a:cs typeface="+mn-cs"/>
              </a:defRPr>
            </a:lvl4pPr>
            <a:lvl5pPr marL="1828800" indent="0" algn="l" defTabSz="842400" rtl="0" eaLnBrk="1" latinLnBrk="0" hangingPunct="1">
              <a:lnSpc>
                <a:spcPct val="100000"/>
              </a:lnSpc>
              <a:spcBef>
                <a:spcPts val="500"/>
              </a:spcBef>
              <a:buFontTx/>
              <a:buNone/>
              <a:defRPr sz="900" kern="1200" spc="10" baseline="0">
                <a:solidFill>
                  <a:schemeClr val="tx1"/>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pc="30" dirty="0"/>
              <a:t>CUSTOMER SATISFACTION</a:t>
            </a:r>
          </a:p>
        </p:txBody>
      </p:sp>
      <p:sp>
        <p:nvSpPr>
          <p:cNvPr id="41" name="Textplatzhalter 9">
            <a:extLst>
              <a:ext uri="{FF2B5EF4-FFF2-40B4-BE49-F238E27FC236}">
                <a16:creationId xmlns:a16="http://schemas.microsoft.com/office/drawing/2014/main" id="{1EE21FEB-C84D-A68F-F73F-9FB8C554AF8A}"/>
              </a:ext>
            </a:extLst>
          </p:cNvPr>
          <p:cNvSpPr txBox="1">
            <a:spLocks/>
          </p:cNvSpPr>
          <p:nvPr/>
        </p:nvSpPr>
        <p:spPr>
          <a:xfrm>
            <a:off x="876046" y="1988961"/>
            <a:ext cx="3311525" cy="200025"/>
          </a:xfrm>
          <a:prstGeom prst="rect">
            <a:avLst/>
          </a:prstGeom>
        </p:spPr>
        <p:txBody>
          <a:bodyPr vert="horz" wrap="square" lIns="0" tIns="0" rIns="0" bIns="0" rtlCol="0">
            <a:noAutofit/>
          </a:bodyPr>
          <a:lstStyle>
            <a:lvl1pPr marL="0" indent="0" algn="l" defTabSz="842400" rtl="0" eaLnBrk="1" latinLnBrk="0" hangingPunct="1">
              <a:lnSpc>
                <a:spcPct val="100000"/>
              </a:lnSpc>
              <a:spcBef>
                <a:spcPts val="1000"/>
              </a:spcBef>
              <a:buFontTx/>
              <a:buNone/>
              <a:defRPr sz="1200" kern="1200" spc="10" baseline="0">
                <a:solidFill>
                  <a:schemeClr val="tx1"/>
                </a:solidFill>
                <a:latin typeface="Libre Franklin" pitchFamily="2" charset="77"/>
                <a:ea typeface="+mn-ea"/>
                <a:cs typeface="+mn-cs"/>
              </a:defRPr>
            </a:lvl1pPr>
            <a:lvl2pPr marL="0" indent="0" algn="l" defTabSz="842400" rtl="0" eaLnBrk="1" latinLnBrk="0" hangingPunct="1">
              <a:lnSpc>
                <a:spcPct val="100000"/>
              </a:lnSpc>
              <a:spcBef>
                <a:spcPts val="500"/>
              </a:spcBef>
              <a:buFontTx/>
              <a:buNone/>
              <a:defRPr sz="1800" kern="1200" spc="10" baseline="0">
                <a:solidFill>
                  <a:schemeClr val="tx1"/>
                </a:solidFill>
                <a:latin typeface="Libre Franklin" pitchFamily="2" charset="77"/>
                <a:ea typeface="+mn-ea"/>
                <a:cs typeface="+mn-cs"/>
              </a:defRPr>
            </a:lvl2pPr>
            <a:lvl3pPr marL="914400" indent="0" algn="l" defTabSz="842400" rtl="0" eaLnBrk="1" latinLnBrk="0" hangingPunct="1">
              <a:lnSpc>
                <a:spcPct val="100000"/>
              </a:lnSpc>
              <a:spcBef>
                <a:spcPts val="500"/>
              </a:spcBef>
              <a:buFontTx/>
              <a:buNone/>
              <a:defRPr sz="1600" kern="1200" spc="10" baseline="0">
                <a:solidFill>
                  <a:schemeClr val="tx1"/>
                </a:solidFill>
                <a:latin typeface="Libre Franklin" pitchFamily="2" charset="77"/>
                <a:ea typeface="+mn-ea"/>
                <a:cs typeface="+mn-cs"/>
              </a:defRPr>
            </a:lvl3pPr>
            <a:lvl4pPr marL="1371600" indent="0" algn="l" defTabSz="842400" rtl="0" eaLnBrk="1" latinLnBrk="0" hangingPunct="1">
              <a:lnSpc>
                <a:spcPct val="100000"/>
              </a:lnSpc>
              <a:spcBef>
                <a:spcPts val="500"/>
              </a:spcBef>
              <a:buFontTx/>
              <a:buNone/>
              <a:defRPr sz="1200" kern="1200" spc="10" baseline="0">
                <a:solidFill>
                  <a:schemeClr val="tx1"/>
                </a:solidFill>
                <a:latin typeface="Libre Franklin" pitchFamily="2" charset="77"/>
                <a:ea typeface="+mn-ea"/>
                <a:cs typeface="+mn-cs"/>
              </a:defRPr>
            </a:lvl4pPr>
            <a:lvl5pPr marL="1828800" indent="0" algn="l" defTabSz="842400" rtl="0" eaLnBrk="1" latinLnBrk="0" hangingPunct="1">
              <a:lnSpc>
                <a:spcPct val="100000"/>
              </a:lnSpc>
              <a:spcBef>
                <a:spcPts val="500"/>
              </a:spcBef>
              <a:buFontTx/>
              <a:buNone/>
              <a:defRPr sz="900" kern="1200" spc="10" baseline="0">
                <a:solidFill>
                  <a:schemeClr val="tx1"/>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pc="30" dirty="0"/>
              <a:t>DESIGN</a:t>
            </a:r>
          </a:p>
        </p:txBody>
      </p:sp>
    </p:spTree>
    <p:extLst>
      <p:ext uri="{BB962C8B-B14F-4D97-AF65-F5344CB8AC3E}">
        <p14:creationId xmlns:p14="http://schemas.microsoft.com/office/powerpoint/2010/main" val="27963190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B4CF4B81-253D-2BCE-EF3F-D196464915A2}"/>
              </a:ext>
            </a:extLst>
          </p:cNvPr>
          <p:cNvSpPr>
            <a:spLocks noGrp="1"/>
          </p:cNvSpPr>
          <p:nvPr>
            <p:ph type="dt" sz="half" idx="10"/>
          </p:nvPr>
        </p:nvSpPr>
        <p:spPr/>
        <p:txBody>
          <a:bodyPr/>
          <a:lstStyle/>
          <a:p>
            <a:fld id="{601E01A2-993B-0945-AD5F-B8E05F2C7EC9}" type="datetime4">
              <a:rPr lang="de-DE" smtClean="0"/>
              <a:t>12. November 2025</a:t>
            </a:fld>
            <a:endParaRPr lang="de-DE"/>
          </a:p>
        </p:txBody>
      </p:sp>
      <p:sp>
        <p:nvSpPr>
          <p:cNvPr id="3" name="Foliennummernplatzhalter 2">
            <a:extLst>
              <a:ext uri="{FF2B5EF4-FFF2-40B4-BE49-F238E27FC236}">
                <a16:creationId xmlns:a16="http://schemas.microsoft.com/office/drawing/2014/main" id="{6A71AAD1-5343-1BE2-E367-EB1DE92317FD}"/>
              </a:ext>
            </a:extLst>
          </p:cNvPr>
          <p:cNvSpPr>
            <a:spLocks noGrp="1"/>
          </p:cNvSpPr>
          <p:nvPr>
            <p:ph type="sldNum" sz="quarter" idx="12"/>
          </p:nvPr>
        </p:nvSpPr>
        <p:spPr/>
        <p:txBody>
          <a:bodyPr/>
          <a:lstStyle/>
          <a:p>
            <a:fld id="{18299E47-36AB-422A-8771-01693144F6AF}" type="slidenum">
              <a:rPr lang="de-DE" smtClean="0"/>
              <a:pPr/>
              <a:t>16</a:t>
            </a:fld>
            <a:endParaRPr lang="de-DE" dirty="0"/>
          </a:p>
        </p:txBody>
      </p:sp>
      <p:sp>
        <p:nvSpPr>
          <p:cNvPr id="4" name="Titel 5">
            <a:extLst>
              <a:ext uri="{FF2B5EF4-FFF2-40B4-BE49-F238E27FC236}">
                <a16:creationId xmlns:a16="http://schemas.microsoft.com/office/drawing/2014/main" id="{E6F97CF2-FE4C-EA03-8E66-115022524416}"/>
              </a:ext>
            </a:extLst>
          </p:cNvPr>
          <p:cNvSpPr txBox="1">
            <a:spLocks/>
          </p:cNvSpPr>
          <p:nvPr/>
        </p:nvSpPr>
        <p:spPr>
          <a:xfrm>
            <a:off x="263525" y="5289550"/>
            <a:ext cx="11664950" cy="365125"/>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2400" kern="1200" cap="all" spc="30" baseline="0">
                <a:solidFill>
                  <a:schemeClr val="tx1"/>
                </a:solidFill>
                <a:latin typeface="Libre Franklin" pitchFamily="2" charset="77"/>
                <a:ea typeface="+mj-ea"/>
                <a:cs typeface="+mj-cs"/>
              </a:defRPr>
            </a:lvl1pPr>
          </a:lstStyle>
          <a:p>
            <a:pPr algn="ctr"/>
            <a:r>
              <a:rPr lang="en-GB" dirty="0"/>
              <a:t>EXPLORE PURE PREMIUM</a:t>
            </a:r>
          </a:p>
        </p:txBody>
      </p:sp>
    </p:spTree>
    <p:extLst>
      <p:ext uri="{BB962C8B-B14F-4D97-AF65-F5344CB8AC3E}">
        <p14:creationId xmlns:p14="http://schemas.microsoft.com/office/powerpoint/2010/main" val="35093277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Hymer GmbH &amp; Co. KG (Corporate)">
  <a:themeElements>
    <a:clrScheme name="Corporate">
      <a:dk1>
        <a:srgbClr val="000000"/>
      </a:dk1>
      <a:lt1>
        <a:srgbClr val="FFFFFF"/>
      </a:lt1>
      <a:dk2>
        <a:srgbClr val="868781"/>
      </a:dk2>
      <a:lt2>
        <a:srgbClr val="DEDFD2"/>
      </a:lt2>
      <a:accent1>
        <a:srgbClr val="DDDDDD"/>
      </a:accent1>
      <a:accent2>
        <a:srgbClr val="B2B2B2"/>
      </a:accent2>
      <a:accent3>
        <a:srgbClr val="969696"/>
      </a:accent3>
      <a:accent4>
        <a:srgbClr val="808080"/>
      </a:accent4>
      <a:accent5>
        <a:srgbClr val="5F5F5F"/>
      </a:accent5>
      <a:accent6>
        <a:srgbClr val="51524C"/>
      </a:accent6>
      <a:hlink>
        <a:srgbClr val="5F5F5F"/>
      </a:hlink>
      <a:folHlink>
        <a:srgbClr val="919191"/>
      </a:folHlink>
    </a:clrScheme>
    <a:fontScheme name="HYMER">
      <a:majorFont>
        <a:latin typeface="Libre Franklin"/>
        <a:ea typeface=""/>
        <a:cs typeface=""/>
      </a:majorFont>
      <a:minorFont>
        <a:latin typeface="Libre Frankli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YMER_Masterguideline_F_16_9.pptx" id="{6E6E4B17-9F58-46F6-A1EB-56F24EA406AE}" vid="{7265401A-9A30-4AB9-9C70-548FACCFBA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Hymer Vorlage</Template>
  <TotalTime>0</TotalTime>
  <Words>788</Words>
  <Application>Microsoft Office PowerPoint</Application>
  <PresentationFormat>Widescreen</PresentationFormat>
  <Paragraphs>107</Paragraphs>
  <Slides>16</Slides>
  <Notes>1</Notes>
  <HiddenSlides>0</HiddenSlides>
  <MMClips>3</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16</vt:i4>
      </vt:variant>
    </vt:vector>
  </HeadingPairs>
  <TitlesOfParts>
    <vt:vector size="23" baseType="lpstr">
      <vt:lpstr>Arial</vt:lpstr>
      <vt:lpstr>Calibri</vt:lpstr>
      <vt:lpstr>Libre Franklin</vt:lpstr>
      <vt:lpstr>Libre Franklin Medium</vt:lpstr>
      <vt:lpstr>Libre Franklin SemiBold</vt:lpstr>
      <vt:lpstr>Hymer GmbH &amp; Co. KG (Corporate)</vt:lpstr>
      <vt:lpstr>think-cell Folie</vt:lpstr>
      <vt:lpstr>Explore pure premium</vt:lpstr>
      <vt:lpstr>We are part of the  Erwin Hymer Group. </vt:lpstr>
      <vt:lpstr>erwin hymer group in Figures.</vt:lpstr>
      <vt:lpstr>Operating  worldwide</vt:lpstr>
      <vt:lpstr>PowerPoint Presentation</vt:lpstr>
      <vt:lpstr>PowerPoint Presentation</vt:lpstr>
      <vt:lpstr>#premium360</vt:lpstr>
      <vt:lpstr>PowerPoint Presentation</vt:lpstr>
      <vt:lpstr>Then as now, Hymer is THE PACE-SETTER IN THE INDUSTRY:  THE SYMBOL OF MOBILE TRAVELLING FOR NEW GENERATIONS. </vt:lpstr>
      <vt:lpstr>Since 1957, the world of mobile travelling  has changed time and time again. </vt:lpstr>
      <vt:lpstr>From function to lifestyle: today, mobile travel must meet new needs and demands. </vt:lpstr>
      <vt:lpstr>remium customers</vt:lpstr>
      <vt:lpstr>With our product range, we can cater to the individual  needs and budgets of premium customers. </vt:lpstr>
      <vt:lpstr>We are innovative by tradition – with genuine added value that can be felt across the board. </vt:lpstr>
      <vt:lpstr>Our ambition pays off – as the industry's pacesetter,  we have received multiple awards.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Headline libre franklin MEDIUM max zweizeilig gr.28</dc:title>
  <dc:creator>Deck Maike</dc:creator>
  <cp:lastModifiedBy>Ortlieb, Andreas</cp:lastModifiedBy>
  <cp:revision>381</cp:revision>
  <dcterms:created xsi:type="dcterms:W3CDTF">2023-05-10T14:13:27Z</dcterms:created>
  <dcterms:modified xsi:type="dcterms:W3CDTF">2025-11-12T15:14:14Z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34d57e4-cf2f-433b-b4dd-10f96336952f_Enabled">
    <vt:lpwstr>true</vt:lpwstr>
  </property>
  <property fmtid="{D5CDD505-2E9C-101B-9397-08002B2CF9AE}" pid="3" name="MSIP_Label_f34d57e4-cf2f-433b-b4dd-10f96336952f_SetDate">
    <vt:lpwstr>2023-05-10T14:13:28Z</vt:lpwstr>
  </property>
  <property fmtid="{D5CDD505-2E9C-101B-9397-08002B2CF9AE}" pid="4" name="MSIP_Label_f34d57e4-cf2f-433b-b4dd-10f96336952f_Method">
    <vt:lpwstr>Standard</vt:lpwstr>
  </property>
  <property fmtid="{D5CDD505-2E9C-101B-9397-08002B2CF9AE}" pid="5" name="MSIP_Label_f34d57e4-cf2f-433b-b4dd-10f96336952f_Name">
    <vt:lpwstr>FM-public</vt:lpwstr>
  </property>
  <property fmtid="{D5CDD505-2E9C-101B-9397-08002B2CF9AE}" pid="6" name="MSIP_Label_f34d57e4-cf2f-433b-b4dd-10f96336952f_SiteId">
    <vt:lpwstr>91066180-5f53-41e6-8c2e-9abab20c617a</vt:lpwstr>
  </property>
  <property fmtid="{D5CDD505-2E9C-101B-9397-08002B2CF9AE}" pid="7" name="MSIP_Label_f34d57e4-cf2f-433b-b4dd-10f96336952f_ActionId">
    <vt:lpwstr>58935bcc-3230-4a25-b256-b45e48e6639a</vt:lpwstr>
  </property>
  <property fmtid="{D5CDD505-2E9C-101B-9397-08002B2CF9AE}" pid="8" name="MSIP_Label_f34d57e4-cf2f-433b-b4dd-10f96336952f_ContentBits">
    <vt:lpwstr>0</vt:lpwstr>
  </property>
</Properties>
</file>