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5.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6" r:id="rId1"/>
  </p:sldMasterIdLst>
  <p:notesMasterIdLst>
    <p:notesMasterId r:id="rId15"/>
  </p:notesMasterIdLst>
  <p:handoutMasterIdLst>
    <p:handoutMasterId r:id="rId16"/>
  </p:handoutMasterIdLst>
  <p:sldIdLst>
    <p:sldId id="1428" r:id="rId2"/>
    <p:sldId id="1429" r:id="rId3"/>
    <p:sldId id="1430" r:id="rId4"/>
    <p:sldId id="1431" r:id="rId5"/>
    <p:sldId id="1432" r:id="rId6"/>
    <p:sldId id="1434" r:id="rId7"/>
    <p:sldId id="1440" r:id="rId8"/>
    <p:sldId id="1443" r:id="rId9"/>
    <p:sldId id="1444" r:id="rId10"/>
    <p:sldId id="1441" r:id="rId11"/>
    <p:sldId id="1442" r:id="rId12"/>
    <p:sldId id="1445" r:id="rId13"/>
    <p:sldId id="1446"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3" orient="horz" pos="218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FE0D3"/>
    <a:srgbClr val="F9E81B"/>
    <a:srgbClr val="C7C9C7"/>
    <a:srgbClr val="109B70"/>
    <a:srgbClr val="FFFFFF"/>
    <a:srgbClr val="F2F2EF"/>
    <a:srgbClr val="878881"/>
    <a:srgbClr val="7F7F7F"/>
    <a:srgbClr val="A9AD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28" autoAdjust="0"/>
    <p:restoredTop sz="93878"/>
  </p:normalViewPr>
  <p:slideViewPr>
    <p:cSldViewPr snapToGrid="0" snapToObjects="1">
      <p:cViewPr varScale="1">
        <p:scale>
          <a:sx n="111" d="100"/>
          <a:sy n="111" d="100"/>
        </p:scale>
        <p:origin x="224" y="296"/>
      </p:cViewPr>
      <p:guideLst>
        <p:guide pos="3840"/>
        <p:guide orient="horz" pos="2183"/>
      </p:guideLst>
    </p:cSldViewPr>
  </p:slideViewPr>
  <p:notesTextViewPr>
    <p:cViewPr>
      <p:scale>
        <a:sx n="200" d="100"/>
        <a:sy n="200" d="100"/>
      </p:scale>
      <p:origin x="0" y="0"/>
    </p:cViewPr>
  </p:notesTextViewPr>
  <p:sorterViewPr>
    <p:cViewPr>
      <p:scale>
        <a:sx n="1" d="1"/>
        <a:sy n="1" d="1"/>
      </p:scale>
      <p:origin x="0" y="0"/>
    </p:cViewPr>
  </p:sorterViewPr>
  <p:notesViewPr>
    <p:cSldViewPr snapToGrid="0" snapToObjects="1" showGuides="1">
      <p:cViewPr varScale="1">
        <p:scale>
          <a:sx n="118" d="100"/>
          <a:sy n="118" d="100"/>
        </p:scale>
        <p:origin x="3952"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Sales</c:v>
                </c:pt>
              </c:strCache>
            </c:strRef>
          </c:tx>
          <c:spPr>
            <a:solidFill>
              <a:srgbClr val="DFE0D3"/>
            </a:solidFill>
            <a:ln>
              <a:solidFill>
                <a:schemeClr val="tx1"/>
              </a:solidFill>
            </a:ln>
          </c:spPr>
          <c:dPt>
            <c:idx val="0"/>
            <c:bubble3D val="0"/>
            <c:spPr>
              <a:solidFill>
                <a:srgbClr val="DFE0D3"/>
              </a:solidFill>
              <a:ln w="19050">
                <a:solidFill>
                  <a:schemeClr val="tx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6D3-BF47-B320-1F4E5A295F15}"/>
              </c:ext>
            </c:extLst>
          </c:dPt>
          <c:dPt>
            <c:idx val="1"/>
            <c:bubble3D val="0"/>
            <c:spPr>
              <a:solidFill>
                <a:srgbClr val="DFE0D3"/>
              </a:solidFill>
              <a:ln w="19050">
                <a:solidFill>
                  <a:schemeClr val="tx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6D3-BF47-B320-1F4E5A295F15}"/>
              </c:ext>
            </c:extLst>
          </c:dPt>
          <c:dPt>
            <c:idx val="2"/>
            <c:bubble3D val="0"/>
            <c:spPr>
              <a:solidFill>
                <a:srgbClr val="DFE0D3"/>
              </a:solidFill>
              <a:ln w="19050">
                <a:solidFill>
                  <a:schemeClr val="tx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6D3-BF47-B320-1F4E5A295F15}"/>
              </c:ext>
            </c:extLst>
          </c:dPt>
          <c:dPt>
            <c:idx val="3"/>
            <c:bubble3D val="0"/>
            <c:spPr>
              <a:solidFill>
                <a:srgbClr val="DFE0D3"/>
              </a:solidFill>
              <a:ln w="19050">
                <a:solidFill>
                  <a:schemeClr val="tx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6D3-BF47-B320-1F4E5A295F15}"/>
              </c:ext>
            </c:extLst>
          </c:dPt>
          <c:cat>
            <c:strRef>
              <c:f>Tabelle1!$A$2:$A$5</c:f>
              <c:strCache>
                <c:ptCount val="4"/>
                <c:pt idx="0">
                  <c:v>1st quarter</c:v>
                </c:pt>
                <c:pt idx="1">
                  <c:v>2nd quarter</c:v>
                </c:pt>
                <c:pt idx="2">
                  <c:v>3rd quarter</c:v>
                </c:pt>
                <c:pt idx="3">
                  <c:v>4th quarter</c:v>
                </c:pt>
              </c:strCache>
            </c:strRef>
          </c:cat>
          <c:val>
            <c:numRef>
              <c:f>Tabelle1!$B$2:$B$5</c:f>
              <c:numCache>
                <c:formatCode>General</c:formatCode>
                <c:ptCount val="4"/>
                <c:pt idx="0">
                  <c:v>25</c:v>
                </c:pt>
                <c:pt idx="1">
                  <c:v>25</c:v>
                </c:pt>
                <c:pt idx="2">
                  <c:v>25</c:v>
                </c:pt>
                <c:pt idx="3">
                  <c:v>25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6D3-BF47-B320-1F4E5A295F15}"/>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Sales</c:v>
                </c:pt>
              </c:strCache>
            </c:strRef>
          </c:tx>
          <c:spPr>
            <a:solidFill>
              <a:srgbClr val="DFE0D3"/>
            </a:solidFill>
            <a:ln>
              <a:solidFill>
                <a:schemeClr val="tx1"/>
              </a:solidFill>
            </a:ln>
          </c:spPr>
          <c:dPt>
            <c:idx val="0"/>
            <c:bubble3D val="0"/>
            <c:spPr>
              <a:solidFill>
                <a:srgbClr val="DFE0D3"/>
              </a:solidFill>
              <a:ln w="19050">
                <a:solidFill>
                  <a:schemeClr val="tx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E2E-8244-93D0-103BC50AF1B3}"/>
              </c:ext>
            </c:extLst>
          </c:dPt>
          <c:dPt>
            <c:idx val="1"/>
            <c:bubble3D val="0"/>
            <c:spPr>
              <a:solidFill>
                <a:srgbClr val="DFE0D3"/>
              </a:solidFill>
              <a:ln w="19050">
                <a:solidFill>
                  <a:schemeClr val="tx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E2E-8244-93D0-103BC50AF1B3}"/>
              </c:ext>
            </c:extLst>
          </c:dPt>
          <c:dPt>
            <c:idx val="2"/>
            <c:bubble3D val="0"/>
            <c:spPr>
              <a:solidFill>
                <a:srgbClr val="DFE0D3"/>
              </a:solidFill>
              <a:ln w="19050">
                <a:solidFill>
                  <a:schemeClr val="tx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E2E-8244-93D0-103BC50AF1B3}"/>
              </c:ext>
            </c:extLst>
          </c:dPt>
          <c:dPt>
            <c:idx val="3"/>
            <c:bubble3D val="0"/>
            <c:spPr>
              <a:solidFill>
                <a:srgbClr val="DFE0D3"/>
              </a:solidFill>
              <a:ln w="19050">
                <a:solidFill>
                  <a:schemeClr val="tx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E2E-8244-93D0-103BC50AF1B3}"/>
              </c:ext>
            </c:extLst>
          </c:dPt>
          <c:cat>
            <c:strRef>
              <c:f>Tabelle1!$A$2:$A$5</c:f>
              <c:strCache>
                <c:ptCount val="4"/>
                <c:pt idx="0">
                  <c:v>1st quarter</c:v>
                </c:pt>
                <c:pt idx="1">
                  <c:v>2nd quarter</c:v>
                </c:pt>
                <c:pt idx="2">
                  <c:v>3rd quarter</c:v>
                </c:pt>
                <c:pt idx="3">
                  <c:v>4th quarter</c:v>
                </c:pt>
              </c:strCache>
            </c:strRef>
          </c:cat>
          <c:val>
            <c:numRef>
              <c:f>Tabelle1!$B$2:$B$5</c:f>
              <c:numCache>
                <c:formatCode>General</c:formatCode>
                <c:ptCount val="4"/>
                <c:pt idx="0">
                  <c:v>25</c:v>
                </c:pt>
                <c:pt idx="1">
                  <c:v>25</c:v>
                </c:pt>
                <c:pt idx="2">
                  <c:v>25</c:v>
                </c:pt>
                <c:pt idx="3">
                  <c:v>25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E2E-8244-93D0-103BC50AF1B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Sales</c:v>
                </c:pt>
              </c:strCache>
            </c:strRef>
          </c:tx>
          <c:spPr>
            <a:solidFill>
              <a:srgbClr val="DFE0D3"/>
            </a:solidFill>
            <a:ln>
              <a:solidFill>
                <a:schemeClr val="tx1"/>
              </a:solidFill>
            </a:ln>
          </c:spPr>
          <c:dPt>
            <c:idx val="0"/>
            <c:bubble3D val="0"/>
            <c:spPr>
              <a:solidFill>
                <a:srgbClr val="DFE0D3"/>
              </a:solidFill>
              <a:ln w="19050">
                <a:solidFill>
                  <a:schemeClr val="tx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001-5940-90A0-958854AE811E}"/>
              </c:ext>
            </c:extLst>
          </c:dPt>
          <c:dPt>
            <c:idx val="1"/>
            <c:bubble3D val="0"/>
            <c:spPr>
              <a:solidFill>
                <a:srgbClr val="DFE0D3"/>
              </a:solidFill>
              <a:ln w="19050">
                <a:solidFill>
                  <a:schemeClr val="tx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001-5940-90A0-958854AE811E}"/>
              </c:ext>
            </c:extLst>
          </c:dPt>
          <c:dPt>
            <c:idx val="2"/>
            <c:bubble3D val="0"/>
            <c:spPr>
              <a:solidFill>
                <a:srgbClr val="DFE0D3"/>
              </a:solidFill>
              <a:ln w="19050">
                <a:solidFill>
                  <a:schemeClr val="tx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001-5940-90A0-958854AE811E}"/>
              </c:ext>
            </c:extLst>
          </c:dPt>
          <c:dPt>
            <c:idx val="3"/>
            <c:bubble3D val="0"/>
            <c:spPr>
              <a:solidFill>
                <a:srgbClr val="DFE0D3"/>
              </a:solidFill>
              <a:ln w="19050">
                <a:solidFill>
                  <a:schemeClr val="tx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001-5940-90A0-958854AE811E}"/>
              </c:ext>
            </c:extLst>
          </c:dPt>
          <c:cat>
            <c:strRef>
              <c:f>Tabelle1!$A$2:$A$5</c:f>
              <c:strCache>
                <c:ptCount val="4"/>
                <c:pt idx="0">
                  <c:v>1st quarter</c:v>
                </c:pt>
                <c:pt idx="1">
                  <c:v>2nd quarter</c:v>
                </c:pt>
                <c:pt idx="2">
                  <c:v>3rd quarter</c:v>
                </c:pt>
                <c:pt idx="3">
                  <c:v>4th quarter</c:v>
                </c:pt>
              </c:strCache>
            </c:strRef>
          </c:cat>
          <c:val>
            <c:numRef>
              <c:f>Tabelle1!$B$2:$B$5</c:f>
              <c:numCache>
                <c:formatCode>General</c:formatCode>
                <c:ptCount val="4"/>
                <c:pt idx="0">
                  <c:v>25</c:v>
                </c:pt>
                <c:pt idx="1">
                  <c:v>25</c:v>
                </c:pt>
                <c:pt idx="2">
                  <c:v>25</c:v>
                </c:pt>
                <c:pt idx="3">
                  <c:v>25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001-5940-90A0-958854AE811E}"/>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E3CAC2F-F99B-8842-8AC6-655DD97897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A2350F59-8C71-024D-9542-DE2EB497D1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F942E8-1882-5948-9282-C4A664DF9F5C}" type="datetimeFigureOut">
              <a:rPr lang="de-DE" smtClean="0"/>
              <a:t>30.10.25</a:t>
            </a:fld>
            <a:endParaRPr lang="de-DE"/>
          </a:p>
        </p:txBody>
      </p:sp>
      <p:sp>
        <p:nvSpPr>
          <p:cNvPr id="4" name="Fußzeilenplatzhalter 3">
            <a:extLst>
              <a:ext uri="{FF2B5EF4-FFF2-40B4-BE49-F238E27FC236}">
                <a16:creationId xmlns:a16="http://schemas.microsoft.com/office/drawing/2014/main" id="{B5F4B220-7006-5C44-8994-FF007DAE9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C32E0E7-A187-F64F-8908-B98F9A0FCF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6AFB01-2DBC-D545-A0CE-4E6F1A266A4E}" type="slidenum">
              <a:rPr lang="de-DE" smtClean="0"/>
              <a:t>‹Nr.›</a:t>
            </a:fld>
            <a:endParaRPr lang="de-DE"/>
          </a:p>
        </p:txBody>
      </p:sp>
    </p:spTree>
    <p:extLst>
      <p:ext uri="{BB962C8B-B14F-4D97-AF65-F5344CB8AC3E}">
        <p14:creationId xmlns:p14="http://schemas.microsoft.com/office/powerpoint/2010/main" val="728529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E1FB9-BC42-4B41-8FF3-B3FA9F47D3A8}" type="datetimeFigureOut">
              <a:rPr lang="de-DE" smtClean="0"/>
              <a:t>30.10.25</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42433-9D1E-714C-8441-5E1385D156EA}" type="slidenum">
              <a:rPr lang="de-DE" smtClean="0"/>
              <a:t>‹Nr.›</a:t>
            </a:fld>
            <a:endParaRPr lang="de-DE"/>
          </a:p>
        </p:txBody>
      </p:sp>
    </p:spTree>
    <p:extLst>
      <p:ext uri="{BB962C8B-B14F-4D97-AF65-F5344CB8AC3E}">
        <p14:creationId xmlns:p14="http://schemas.microsoft.com/office/powerpoint/2010/main" val="319236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C242433-9D1E-714C-8441-5E1385D156EA}" type="slidenum">
              <a:rPr lang="de-DE" smtClean="0"/>
              <a:t>12</a:t>
            </a:fld>
            <a:endParaRPr lang="de-DE"/>
          </a:p>
        </p:txBody>
      </p:sp>
    </p:spTree>
    <p:extLst>
      <p:ext uri="{BB962C8B-B14F-4D97-AF65-F5344CB8AC3E}">
        <p14:creationId xmlns:p14="http://schemas.microsoft.com/office/powerpoint/2010/main" val="487905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9.bin"/><Relationship Id="rId7" Type="http://schemas.microsoft.com/office/2007/relationships/hdphoto" Target="../media/hdphoto2.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1CB3CD8-1D55-5ED5-287B-D30817A98338}"/>
              </a:ext>
            </a:extLst>
          </p:cNvPr>
          <p:cNvGraphicFramePr>
            <a:graphicFrameLocks noChangeAspect="1"/>
          </p:cNvGraphicFramePr>
          <p:nvPr userDrawn="1">
            <p:custDataLst>
              <p:tags r:id="rId1"/>
            </p:custDataLst>
            <p:extLst>
              <p:ext uri="{D42A27DB-BD31-4B8C-83A1-F6EECF244321}">
                <p14:modId xmlns:p14="http://schemas.microsoft.com/office/powerpoint/2010/main" val="3442889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Bildplatzhalter 14">
            <a:extLst>
              <a:ext uri="{FF2B5EF4-FFF2-40B4-BE49-F238E27FC236}">
                <a16:creationId xmlns:a16="http://schemas.microsoft.com/office/drawing/2014/main" id="{D625111B-6C38-67F4-C28A-63BA27A7E002}"/>
              </a:ext>
            </a:extLst>
          </p:cNvPr>
          <p:cNvSpPr>
            <a:spLocks noGrp="1"/>
          </p:cNvSpPr>
          <p:nvPr>
            <p:ph type="pic" sz="quarter" idx="13"/>
          </p:nvPr>
        </p:nvSpPr>
        <p:spPr>
          <a:xfrm>
            <a:off x="0" y="0"/>
            <a:ext cx="12192000" cy="6858000"/>
          </a:xfrm>
          <a:solidFill>
            <a:schemeClr val="accent1"/>
          </a:solidFill>
        </p:spPr>
        <p:txBody>
          <a:bodyPr/>
          <a:lstStyle/>
          <a:p>
            <a:endParaRPr lang="en-US"/>
          </a:p>
        </p:txBody>
      </p:sp>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nhaltsplatzhalter 2">
            <a:extLst>
              <a:ext uri="{FF2B5EF4-FFF2-40B4-BE49-F238E27FC236}">
                <a16:creationId xmlns:a16="http://schemas.microsoft.com/office/drawing/2014/main" id="{B8F2B76A-2C99-4B4E-A625-A7350B1011C2}"/>
              </a:ext>
            </a:extLst>
          </p:cNvPr>
          <p:cNvSpPr>
            <a:spLocks noGrp="1"/>
          </p:cNvSpPr>
          <p:nvPr>
            <p:ph idx="1" hasCustomPrompt="1"/>
          </p:nvPr>
        </p:nvSpPr>
        <p:spPr>
          <a:xfrm>
            <a:off x="263525" y="5185802"/>
            <a:ext cx="9185275" cy="606094"/>
          </a:xfrm>
          <a:prstGeom prst="rect">
            <a:avLst/>
          </a:prstGeom>
        </p:spPr>
        <p:txBody>
          <a:bodyPr lIns="0">
            <a:normAutofit/>
          </a:bodyPr>
          <a:lstStyle>
            <a:lvl1pPr marL="0" indent="0">
              <a:lnSpc>
                <a:spcPct val="110000"/>
              </a:lnSpc>
              <a:spcBef>
                <a:spcPts val="100"/>
              </a:spcBef>
              <a:buNone/>
              <a:defRPr sz="1800" b="0" i="0">
                <a:solidFill>
                  <a:schemeClr val="tx1"/>
                </a:solidFill>
                <a:latin typeface="Libre Franklin" pitchFamily="2" charset="77"/>
              </a:defRPr>
            </a:lvl1pPr>
            <a:lvl2pPr marL="457200" indent="0">
              <a:buNone/>
              <a:defRPr sz="1800" b="0" i="0">
                <a:solidFill>
                  <a:schemeClr val="bg2"/>
                </a:solidFill>
                <a:latin typeface="Libre Franklin" pitchFamily="2" charset="77"/>
              </a:defRPr>
            </a:lvl2pPr>
          </a:lstStyle>
          <a:p>
            <a:pPr lvl="0"/>
            <a:r>
              <a:rPr lang="de-DE" dirty="0"/>
              <a:t>Mastertextformat bearbeiten</a:t>
            </a:r>
          </a:p>
        </p:txBody>
      </p:sp>
      <p:sp>
        <p:nvSpPr>
          <p:cNvPr id="10" name="Titel 9">
            <a:extLst>
              <a:ext uri="{FF2B5EF4-FFF2-40B4-BE49-F238E27FC236}">
                <a16:creationId xmlns:a16="http://schemas.microsoft.com/office/drawing/2014/main" id="{5F77658E-26AD-DE00-A458-2849A10B3DB8}"/>
              </a:ext>
            </a:extLst>
          </p:cNvPr>
          <p:cNvSpPr>
            <a:spLocks noGrp="1"/>
          </p:cNvSpPr>
          <p:nvPr>
            <p:ph type="title"/>
          </p:nvPr>
        </p:nvSpPr>
        <p:spPr>
          <a:xfrm>
            <a:off x="263525" y="4825588"/>
            <a:ext cx="9185275" cy="301216"/>
          </a:xfrm>
          <a:prstGeom prst="rect">
            <a:avLst/>
          </a:prstGeom>
        </p:spPr>
        <p:txBody>
          <a:bodyPr vert="horz"/>
          <a:lstStyle>
            <a:lvl1pPr>
              <a:defRPr>
                <a:solidFill>
                  <a:schemeClr val="tx1"/>
                </a:solidFill>
              </a:defRPr>
            </a:lvl1pPr>
          </a:lstStyle>
          <a:p>
            <a:r>
              <a:rPr lang="de-DE" dirty="0"/>
              <a:t>Mastertitelformat bearbeiten</a:t>
            </a:r>
            <a:endParaRPr lang="en-US" dirty="0"/>
          </a:p>
        </p:txBody>
      </p:sp>
      <p:sp>
        <p:nvSpPr>
          <p:cNvPr id="2" name="Datumsplatzhalter 1">
            <a:extLst>
              <a:ext uri="{FF2B5EF4-FFF2-40B4-BE49-F238E27FC236}">
                <a16:creationId xmlns:a16="http://schemas.microsoft.com/office/drawing/2014/main" id="{61490F15-0C8A-95E1-76C6-042A2535CC14}"/>
              </a:ext>
            </a:extLst>
          </p:cNvPr>
          <p:cNvSpPr>
            <a:spLocks noGrp="1"/>
          </p:cNvSpPr>
          <p:nvPr>
            <p:ph type="dt" sz="half" idx="14"/>
          </p:nvPr>
        </p:nvSpPr>
        <p:spPr/>
        <p:txBody>
          <a:bodyPr/>
          <a:lstStyle>
            <a:lvl1pPr>
              <a:defRPr>
                <a:solidFill>
                  <a:schemeClr val="tx1"/>
                </a:solidFill>
              </a:defRPr>
            </a:lvl1pPr>
          </a:lstStyle>
          <a:p>
            <a:fld id="{76E27E52-CA73-D24D-A81F-FB76D2D6C8F9}" type="datetime4">
              <a:rPr lang="de-DE" smtClean="0"/>
              <a:t>30. Oktober 2025</a:t>
            </a:fld>
            <a:endParaRPr lang="de-DE"/>
          </a:p>
        </p:txBody>
      </p:sp>
      <p:sp>
        <p:nvSpPr>
          <p:cNvPr id="4" name="Foliennummernplatzhalter 3">
            <a:extLst>
              <a:ext uri="{FF2B5EF4-FFF2-40B4-BE49-F238E27FC236}">
                <a16:creationId xmlns:a16="http://schemas.microsoft.com/office/drawing/2014/main" id="{AB16EDB0-BC2C-6818-8AD1-E1B16F60C0C7}"/>
              </a:ext>
            </a:extLst>
          </p:cNvPr>
          <p:cNvSpPr>
            <a:spLocks noGrp="1"/>
          </p:cNvSpPr>
          <p:nvPr>
            <p:ph type="sldNum" sz="quarter" idx="16"/>
          </p:nvPr>
        </p:nvSpPr>
        <p:spPr/>
        <p:txBody>
          <a:bodyPr/>
          <a:lstStyle>
            <a:lvl1pPr>
              <a:defRPr>
                <a:solidFill>
                  <a:schemeClr val="tx1"/>
                </a:solidFill>
              </a:defRPr>
            </a:lvl1pPr>
          </a:lstStyle>
          <a:p>
            <a:fld id="{18299E47-36AB-422A-8771-01693144F6AF}" type="slidenum">
              <a:rPr lang="de-DE" smtClean="0"/>
              <a:pPr/>
              <a:t>‹Nr.›</a:t>
            </a:fld>
            <a:endParaRPr lang="de-DE" dirty="0"/>
          </a:p>
        </p:txBody>
      </p:sp>
      <p:pic>
        <p:nvPicPr>
          <p:cNvPr id="7" name="Grafik 6" descr="Ein Bild, das Logo, Schwarz, Screenshot, Reihe enthält.&#10;&#10;KI-generierte Inhalte können fehlerhaft sein.">
            <a:extLst>
              <a:ext uri="{FF2B5EF4-FFF2-40B4-BE49-F238E27FC236}">
                <a16:creationId xmlns:a16="http://schemas.microsoft.com/office/drawing/2014/main" id="{FB3D0A10-6CF4-E15A-F535-75429638E2A9}"/>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695835" y="1832890"/>
            <a:ext cx="2800330" cy="2800330"/>
          </a:xfrm>
          <a:prstGeom prst="rect">
            <a:avLst/>
          </a:prstGeom>
        </p:spPr>
      </p:pic>
    </p:spTree>
    <p:extLst>
      <p:ext uri="{BB962C8B-B14F-4D97-AF65-F5344CB8AC3E}">
        <p14:creationId xmlns:p14="http://schemas.microsoft.com/office/powerpoint/2010/main" val="8966826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Text">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FBEE2D2-E5CF-2CB1-2081-CA7903072DDE}"/>
              </a:ext>
            </a:extLst>
          </p:cNvPr>
          <p:cNvGraphicFramePr>
            <a:graphicFrameLocks noChangeAspect="1"/>
          </p:cNvGraphicFramePr>
          <p:nvPr userDrawn="1">
            <p:custDataLst>
              <p:tags r:id="rId1"/>
            </p:custDataLst>
            <p:extLst>
              <p:ext uri="{D42A27DB-BD31-4B8C-83A1-F6EECF244321}">
                <p14:modId xmlns:p14="http://schemas.microsoft.com/office/powerpoint/2010/main" val="3963050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el 3">
            <a:extLst>
              <a:ext uri="{FF2B5EF4-FFF2-40B4-BE49-F238E27FC236}">
                <a16:creationId xmlns:a16="http://schemas.microsoft.com/office/drawing/2014/main" id="{6E396481-B5A7-A379-7343-05C2C7F9EC7B}"/>
              </a:ext>
            </a:extLst>
          </p:cNvPr>
          <p:cNvSpPr>
            <a:spLocks noGrp="1"/>
          </p:cNvSpPr>
          <p:nvPr>
            <p:ph type="title"/>
          </p:nvPr>
        </p:nvSpPr>
        <p:spPr>
          <a:xfrm>
            <a:off x="263525" y="601881"/>
            <a:ext cx="9021791" cy="579486"/>
          </a:xfrm>
          <a:prstGeom prst="rect">
            <a:avLst/>
          </a:prstGeom>
        </p:spPr>
        <p:txBody>
          <a:bodyPr vert="horz"/>
          <a:lstStyle>
            <a:lvl1pPr>
              <a:defRPr baseline="0">
                <a:solidFill>
                  <a:schemeClr val="tx1"/>
                </a:solidFill>
              </a:defRPr>
            </a:lvl1pPr>
          </a:lstStyle>
          <a:p>
            <a:r>
              <a:rPr lang="de-DE" dirty="0"/>
              <a:t>Mastertitelformat bearbeiten</a:t>
            </a:r>
            <a:endParaRPr lang="en-US" dirty="0"/>
          </a:p>
        </p:txBody>
      </p:sp>
      <p:sp>
        <p:nvSpPr>
          <p:cNvPr id="7" name="Textplatzhalter 5">
            <a:extLst>
              <a:ext uri="{FF2B5EF4-FFF2-40B4-BE49-F238E27FC236}">
                <a16:creationId xmlns:a16="http://schemas.microsoft.com/office/drawing/2014/main" id="{1006673F-FC91-5047-7C35-9343C925B732}"/>
              </a:ext>
            </a:extLst>
          </p:cNvPr>
          <p:cNvSpPr>
            <a:spLocks noGrp="1"/>
          </p:cNvSpPr>
          <p:nvPr>
            <p:ph type="body" sz="quarter" idx="13" hasCustomPrompt="1"/>
          </p:nvPr>
        </p:nvSpPr>
        <p:spPr>
          <a:xfrm>
            <a:off x="263526" y="269831"/>
            <a:ext cx="5727972"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12" name="Datumsplatzhalter 11">
            <a:extLst>
              <a:ext uri="{FF2B5EF4-FFF2-40B4-BE49-F238E27FC236}">
                <a16:creationId xmlns:a16="http://schemas.microsoft.com/office/drawing/2014/main" id="{EFCE7766-30AD-579D-12AC-D2A134E0EDF9}"/>
              </a:ext>
            </a:extLst>
          </p:cNvPr>
          <p:cNvSpPr>
            <a:spLocks noGrp="1"/>
          </p:cNvSpPr>
          <p:nvPr>
            <p:ph type="dt" sz="half" idx="14"/>
          </p:nvPr>
        </p:nvSpPr>
        <p:spPr/>
        <p:txBody>
          <a:bodyPr/>
          <a:lstStyle/>
          <a:p>
            <a:fld id="{A811D644-C25E-094C-9D2B-CDFA0AB6B2F6}" type="datetime4">
              <a:rPr lang="de-DE" smtClean="0"/>
              <a:t>30. Oktober 2025</a:t>
            </a:fld>
            <a:endParaRPr lang="de-DE"/>
          </a:p>
        </p:txBody>
      </p:sp>
      <p:sp>
        <p:nvSpPr>
          <p:cNvPr id="14" name="Foliennummernplatzhalter 13">
            <a:extLst>
              <a:ext uri="{FF2B5EF4-FFF2-40B4-BE49-F238E27FC236}">
                <a16:creationId xmlns:a16="http://schemas.microsoft.com/office/drawing/2014/main" id="{1288718F-0012-FCA6-B32A-E1D2960D454A}"/>
              </a:ext>
            </a:extLst>
          </p:cNvPr>
          <p:cNvSpPr>
            <a:spLocks noGrp="1"/>
          </p:cNvSpPr>
          <p:nvPr>
            <p:ph type="sldNum" sz="quarter" idx="16"/>
          </p:nvPr>
        </p:nvSpPr>
        <p:spPr/>
        <p:txBody>
          <a:bodyPr/>
          <a:lstStyle/>
          <a:p>
            <a:fld id="{18299E47-36AB-422A-8771-01693144F6AF}" type="slidenum">
              <a:rPr lang="de-DE" smtClean="0"/>
              <a:pPr/>
              <a:t>‹Nr.›</a:t>
            </a:fld>
            <a:endParaRPr lang="de-DE" dirty="0"/>
          </a:p>
        </p:txBody>
      </p:sp>
      <p:pic>
        <p:nvPicPr>
          <p:cNvPr id="5" name="Grafik 4" descr="Ein Bild, das Schwarz, Screenshot, Dunkelheit, Design enthält.&#10;&#10;KI-generierte Inhalte können fehlerhaft sein.">
            <a:extLst>
              <a:ext uri="{FF2B5EF4-FFF2-40B4-BE49-F238E27FC236}">
                <a16:creationId xmlns:a16="http://schemas.microsoft.com/office/drawing/2014/main" id="{80490B6E-ED56-E0C7-EE0C-F705D3AAF6A9}"/>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3200" y="0"/>
            <a:ext cx="900000" cy="900000"/>
          </a:xfrm>
          <a:prstGeom prst="rect">
            <a:avLst/>
          </a:prstGeom>
        </p:spPr>
      </p:pic>
      <p:sp>
        <p:nvSpPr>
          <p:cNvPr id="2" name="Textplatzhalter 6">
            <a:extLst>
              <a:ext uri="{FF2B5EF4-FFF2-40B4-BE49-F238E27FC236}">
                <a16:creationId xmlns:a16="http://schemas.microsoft.com/office/drawing/2014/main" id="{BBCB4FD3-C1BD-FA28-0742-4CC301F0D990}"/>
              </a:ext>
            </a:extLst>
          </p:cNvPr>
          <p:cNvSpPr>
            <a:spLocks noGrp="1"/>
          </p:cNvSpPr>
          <p:nvPr>
            <p:ph idx="1"/>
          </p:nvPr>
        </p:nvSpPr>
        <p:spPr>
          <a:xfrm>
            <a:off x="263525" y="1628775"/>
            <a:ext cx="11664950" cy="4679950"/>
          </a:xfrm>
          <a:prstGeom prst="rect">
            <a:avLst/>
          </a:prstGeom>
        </p:spPr>
        <p:txBody>
          <a:bodyPr vert="horz" wrap="square" lIns="0" tIns="0" rIns="0" bIns="0" rtlCol="0">
            <a:noAutofit/>
          </a:bodyPr>
          <a:lstStyle>
            <a:lvl1pPr>
              <a:defRPr sz="1800"/>
            </a:lvl1pPr>
            <a:lvl2pPr>
              <a:defRPr sz="1800"/>
            </a:lvl2pPr>
            <a:lvl3pPr>
              <a:defRPr sz="1800"/>
            </a:lvl3pPr>
            <a:lvl4pPr>
              <a:defRPr sz="1800"/>
            </a:lvl4pPr>
          </a:lstStyle>
          <a:p>
            <a:pPr lvl="0"/>
            <a:r>
              <a:rPr lang="de-DE" dirty="0"/>
              <a:t>Mastertextformat bearbeiten</a:t>
            </a:r>
          </a:p>
          <a:p>
            <a:pPr lvl="1"/>
            <a:r>
              <a:rPr lang="de-DE" dirty="0"/>
              <a:t>	Zweite Ebene</a:t>
            </a:r>
          </a:p>
          <a:p>
            <a:pPr lvl="2"/>
            <a:r>
              <a:rPr lang="de-DE" dirty="0"/>
              <a:t>Dritte Ebene</a:t>
            </a:r>
          </a:p>
          <a:p>
            <a:pPr lvl="3"/>
            <a:r>
              <a:rPr lang="de-DE" dirty="0"/>
              <a:t>Vierte Ebene</a:t>
            </a:r>
          </a:p>
          <a:p>
            <a:pPr lvl="3"/>
            <a:r>
              <a:rPr lang="de-DE" dirty="0"/>
              <a:t>Fünfte Ebene</a:t>
            </a:r>
          </a:p>
        </p:txBody>
      </p:sp>
    </p:spTree>
    <p:extLst>
      <p:ext uri="{BB962C8B-B14F-4D97-AF65-F5344CB8AC3E}">
        <p14:creationId xmlns:p14="http://schemas.microsoft.com/office/powerpoint/2010/main" val="17311898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ext Black">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AEF1213-25C6-5BB6-6662-D94C0ABAB660}"/>
              </a:ext>
            </a:extLst>
          </p:cNvPr>
          <p:cNvGraphicFramePr>
            <a:graphicFrameLocks noChangeAspect="1"/>
          </p:cNvGraphicFramePr>
          <p:nvPr userDrawn="1">
            <p:custDataLst>
              <p:tags r:id="rId1"/>
            </p:custDataLst>
            <p:extLst>
              <p:ext uri="{D42A27DB-BD31-4B8C-83A1-F6EECF244321}">
                <p14:modId xmlns:p14="http://schemas.microsoft.com/office/powerpoint/2010/main" val="3725894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platzhalter 5">
            <a:extLst>
              <a:ext uri="{FF2B5EF4-FFF2-40B4-BE49-F238E27FC236}">
                <a16:creationId xmlns:a16="http://schemas.microsoft.com/office/drawing/2014/main" id="{F3CD0BA7-98F1-4B95-E06E-CF43EDCCD28F}"/>
              </a:ext>
            </a:extLst>
          </p:cNvPr>
          <p:cNvSpPr>
            <a:spLocks noGrp="1"/>
          </p:cNvSpPr>
          <p:nvPr>
            <p:ph type="body" sz="quarter" idx="13" hasCustomPrompt="1"/>
          </p:nvPr>
        </p:nvSpPr>
        <p:spPr>
          <a:xfrm>
            <a:off x="263526" y="269831"/>
            <a:ext cx="5727972"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7" name="Datumsplatzhalter 6">
            <a:extLst>
              <a:ext uri="{FF2B5EF4-FFF2-40B4-BE49-F238E27FC236}">
                <a16:creationId xmlns:a16="http://schemas.microsoft.com/office/drawing/2014/main" id="{56E412A2-7125-7E5B-D8DA-B02E970D3842}"/>
              </a:ext>
            </a:extLst>
          </p:cNvPr>
          <p:cNvSpPr>
            <a:spLocks noGrp="1"/>
          </p:cNvSpPr>
          <p:nvPr>
            <p:ph type="dt" sz="half" idx="18"/>
          </p:nvPr>
        </p:nvSpPr>
        <p:spPr/>
        <p:txBody>
          <a:bodyPr/>
          <a:lstStyle/>
          <a:p>
            <a:fld id="{9E52A192-0281-824E-BD46-681C134CDE39}" type="datetime4">
              <a:rPr lang="de-DE" smtClean="0"/>
              <a:t>30. Oktober 2025</a:t>
            </a:fld>
            <a:endParaRPr lang="de-DE"/>
          </a:p>
        </p:txBody>
      </p:sp>
      <p:sp>
        <p:nvSpPr>
          <p:cNvPr id="11" name="Foliennummernplatzhalter 10">
            <a:extLst>
              <a:ext uri="{FF2B5EF4-FFF2-40B4-BE49-F238E27FC236}">
                <a16:creationId xmlns:a16="http://schemas.microsoft.com/office/drawing/2014/main" id="{8495DC37-534A-3822-3882-48347067AD69}"/>
              </a:ext>
            </a:extLst>
          </p:cNvPr>
          <p:cNvSpPr>
            <a:spLocks noGrp="1"/>
          </p:cNvSpPr>
          <p:nvPr>
            <p:ph type="sldNum" sz="quarter" idx="20"/>
          </p:nvPr>
        </p:nvSpPr>
        <p:spPr/>
        <p:txBody>
          <a:bodyPr/>
          <a:lstStyle/>
          <a:p>
            <a:fld id="{18299E47-36AB-422A-8771-01693144F6AF}" type="slidenum">
              <a:rPr lang="de-DE" smtClean="0"/>
              <a:pPr/>
              <a:t>‹Nr.›</a:t>
            </a:fld>
            <a:endParaRPr lang="de-DE" dirty="0"/>
          </a:p>
        </p:txBody>
      </p:sp>
      <p:pic>
        <p:nvPicPr>
          <p:cNvPr id="4" name="Grafik 3" descr="Ein Bild, das Logo, Schwarz, Screenshot, Reihe enthält.&#10;&#10;KI-generierte Inhalte können fehlerhaft sein.">
            <a:extLst>
              <a:ext uri="{FF2B5EF4-FFF2-40B4-BE49-F238E27FC236}">
                <a16:creationId xmlns:a16="http://schemas.microsoft.com/office/drawing/2014/main" id="{37702A15-6FA3-9448-360F-143A0B5C9D4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2000" y="0"/>
            <a:ext cx="900000" cy="900000"/>
          </a:xfrm>
          <a:prstGeom prst="rect">
            <a:avLst/>
          </a:prstGeom>
        </p:spPr>
      </p:pic>
      <p:sp>
        <p:nvSpPr>
          <p:cNvPr id="3" name="Titel 2">
            <a:extLst>
              <a:ext uri="{FF2B5EF4-FFF2-40B4-BE49-F238E27FC236}">
                <a16:creationId xmlns:a16="http://schemas.microsoft.com/office/drawing/2014/main" id="{8299CBE8-BE98-7647-8BA4-CB83C58B32B5}"/>
              </a:ext>
            </a:extLst>
          </p:cNvPr>
          <p:cNvSpPr>
            <a:spLocks noGrp="1"/>
          </p:cNvSpPr>
          <p:nvPr>
            <p:ph type="title"/>
          </p:nvPr>
        </p:nvSpPr>
        <p:spPr/>
        <p:txBody>
          <a:bodyPr vert="horz"/>
          <a:lstStyle/>
          <a:p>
            <a:r>
              <a:rPr lang="de-DE"/>
              <a:t>Mastertitelformat bearbeiten</a:t>
            </a:r>
          </a:p>
        </p:txBody>
      </p:sp>
      <p:sp>
        <p:nvSpPr>
          <p:cNvPr id="5" name="Textplatzhalter 6">
            <a:extLst>
              <a:ext uri="{FF2B5EF4-FFF2-40B4-BE49-F238E27FC236}">
                <a16:creationId xmlns:a16="http://schemas.microsoft.com/office/drawing/2014/main" id="{A407A3FB-FD6F-149C-FD26-2AC28C5A2B83}"/>
              </a:ext>
            </a:extLst>
          </p:cNvPr>
          <p:cNvSpPr>
            <a:spLocks noGrp="1"/>
          </p:cNvSpPr>
          <p:nvPr>
            <p:ph idx="1"/>
          </p:nvPr>
        </p:nvSpPr>
        <p:spPr>
          <a:xfrm>
            <a:off x="263525" y="1628775"/>
            <a:ext cx="11664950" cy="4679950"/>
          </a:xfrm>
          <a:prstGeom prst="rect">
            <a:avLst/>
          </a:prstGeom>
        </p:spPr>
        <p:txBody>
          <a:bodyPr vert="horz" wrap="square" lIns="0" tIns="0" rIns="0" bIns="0" rtlCol="0">
            <a:noAutofit/>
          </a:bodyPr>
          <a:lstStyle>
            <a:lvl1pPr>
              <a:defRPr sz="1800"/>
            </a:lvl1pPr>
            <a:lvl2pPr>
              <a:defRPr sz="1800"/>
            </a:lvl2pPr>
            <a:lvl3pPr>
              <a:defRPr sz="1800"/>
            </a:lvl3pPr>
            <a:lvl4pPr>
              <a:defRPr sz="1800"/>
            </a:lvl4pPr>
            <a:lvl5pPr>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0349832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black">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C87924B-B4E8-5BAC-3CE2-05F1B44A0314}"/>
              </a:ext>
            </a:extLst>
          </p:cNvPr>
          <p:cNvGraphicFramePr>
            <a:graphicFrameLocks noChangeAspect="1"/>
          </p:cNvGraphicFramePr>
          <p:nvPr userDrawn="1">
            <p:custDataLst>
              <p:tags r:id="rId1"/>
            </p:custDataLst>
            <p:extLst>
              <p:ext uri="{D42A27DB-BD31-4B8C-83A1-F6EECF244321}">
                <p14:modId xmlns:p14="http://schemas.microsoft.com/office/powerpoint/2010/main" val="613322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el 3">
            <a:extLst>
              <a:ext uri="{FF2B5EF4-FFF2-40B4-BE49-F238E27FC236}">
                <a16:creationId xmlns:a16="http://schemas.microsoft.com/office/drawing/2014/main" id="{1A2CE861-70D3-67F7-9A15-23CED2B1A02C}"/>
              </a:ext>
            </a:extLst>
          </p:cNvPr>
          <p:cNvSpPr>
            <a:spLocks noGrp="1"/>
          </p:cNvSpPr>
          <p:nvPr>
            <p:ph type="title"/>
          </p:nvPr>
        </p:nvSpPr>
        <p:spPr>
          <a:xfrm>
            <a:off x="263525" y="601881"/>
            <a:ext cx="9021791" cy="579486"/>
          </a:xfrm>
          <a:prstGeom prst="rect">
            <a:avLst/>
          </a:prstGeom>
        </p:spPr>
        <p:txBody>
          <a:bodyPr vert="horz">
            <a:noAutofit/>
          </a:bodyPr>
          <a:lstStyle>
            <a:lvl1pPr>
              <a:defRPr baseline="0">
                <a:solidFill>
                  <a:schemeClr val="tx1"/>
                </a:solidFill>
              </a:defRPr>
            </a:lvl1pPr>
          </a:lstStyle>
          <a:p>
            <a:r>
              <a:rPr lang="de-DE" dirty="0"/>
              <a:t>Mastertitelformat bearbeiten</a:t>
            </a:r>
            <a:endParaRPr lang="en-US" dirty="0"/>
          </a:p>
        </p:txBody>
      </p:sp>
      <p:sp>
        <p:nvSpPr>
          <p:cNvPr id="5" name="Textplatzhalter 5">
            <a:extLst>
              <a:ext uri="{FF2B5EF4-FFF2-40B4-BE49-F238E27FC236}">
                <a16:creationId xmlns:a16="http://schemas.microsoft.com/office/drawing/2014/main" id="{3EF84031-9050-9898-2C58-E4EFE318BA55}"/>
              </a:ext>
            </a:extLst>
          </p:cNvPr>
          <p:cNvSpPr>
            <a:spLocks noGrp="1"/>
          </p:cNvSpPr>
          <p:nvPr>
            <p:ph type="body" sz="quarter" idx="13" hasCustomPrompt="1"/>
          </p:nvPr>
        </p:nvSpPr>
        <p:spPr>
          <a:xfrm>
            <a:off x="263526" y="269831"/>
            <a:ext cx="5727972"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12" name="Datumsplatzhalter 11">
            <a:extLst>
              <a:ext uri="{FF2B5EF4-FFF2-40B4-BE49-F238E27FC236}">
                <a16:creationId xmlns:a16="http://schemas.microsoft.com/office/drawing/2014/main" id="{73FC8395-0002-662D-E7B3-B83A1DE92B06}"/>
              </a:ext>
            </a:extLst>
          </p:cNvPr>
          <p:cNvSpPr>
            <a:spLocks noGrp="1"/>
          </p:cNvSpPr>
          <p:nvPr>
            <p:ph type="dt" sz="half" idx="44"/>
          </p:nvPr>
        </p:nvSpPr>
        <p:spPr/>
        <p:txBody>
          <a:bodyPr/>
          <a:lstStyle/>
          <a:p>
            <a:fld id="{A9248FAE-4042-5A42-A252-43E06C0FA45C}" type="datetime4">
              <a:rPr lang="de-DE" smtClean="0"/>
              <a:t>30. Oktober 2025</a:t>
            </a:fld>
            <a:endParaRPr lang="de-DE"/>
          </a:p>
        </p:txBody>
      </p:sp>
      <p:sp>
        <p:nvSpPr>
          <p:cNvPr id="18" name="Foliennummernplatzhalter 17">
            <a:extLst>
              <a:ext uri="{FF2B5EF4-FFF2-40B4-BE49-F238E27FC236}">
                <a16:creationId xmlns:a16="http://schemas.microsoft.com/office/drawing/2014/main" id="{F5A3261C-EEB5-2F27-28AF-8D2F62561356}"/>
              </a:ext>
            </a:extLst>
          </p:cNvPr>
          <p:cNvSpPr>
            <a:spLocks noGrp="1"/>
          </p:cNvSpPr>
          <p:nvPr>
            <p:ph type="sldNum" sz="quarter" idx="46"/>
          </p:nvPr>
        </p:nvSpPr>
        <p:spPr/>
        <p:txBody>
          <a:bodyPr/>
          <a:lstStyle/>
          <a:p>
            <a:fld id="{18299E47-36AB-422A-8771-01693144F6AF}" type="slidenum">
              <a:rPr lang="de-DE" smtClean="0"/>
              <a:pPr/>
              <a:t>‹Nr.›</a:t>
            </a:fld>
            <a:endParaRPr lang="de-DE" dirty="0"/>
          </a:p>
        </p:txBody>
      </p:sp>
      <p:sp>
        <p:nvSpPr>
          <p:cNvPr id="3" name="Bildplatzhalter 2">
            <a:extLst>
              <a:ext uri="{FF2B5EF4-FFF2-40B4-BE49-F238E27FC236}">
                <a16:creationId xmlns:a16="http://schemas.microsoft.com/office/drawing/2014/main" id="{176E8EF4-8511-8558-B70F-B3F76C8D73D7}"/>
              </a:ext>
            </a:extLst>
          </p:cNvPr>
          <p:cNvSpPr>
            <a:spLocks noGrp="1"/>
          </p:cNvSpPr>
          <p:nvPr>
            <p:ph type="pic" sz="quarter" idx="35" hasCustomPrompt="1"/>
          </p:nvPr>
        </p:nvSpPr>
        <p:spPr bwMode="gray">
          <a:xfrm>
            <a:off x="263525" y="1915815"/>
            <a:ext cx="5771515" cy="4392909"/>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4" name="Bildplatzhalter 2">
            <a:extLst>
              <a:ext uri="{FF2B5EF4-FFF2-40B4-BE49-F238E27FC236}">
                <a16:creationId xmlns:a16="http://schemas.microsoft.com/office/drawing/2014/main" id="{CF85AF23-9902-D621-417B-0657E3F3CE22}"/>
              </a:ext>
            </a:extLst>
          </p:cNvPr>
          <p:cNvSpPr>
            <a:spLocks noGrp="1"/>
          </p:cNvSpPr>
          <p:nvPr>
            <p:ph type="pic" sz="quarter" idx="37" hasCustomPrompt="1"/>
          </p:nvPr>
        </p:nvSpPr>
        <p:spPr bwMode="gray">
          <a:xfrm>
            <a:off x="6156326" y="1915815"/>
            <a:ext cx="5772150" cy="4392909"/>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6" name="Textplatzhalter 18">
            <a:extLst>
              <a:ext uri="{FF2B5EF4-FFF2-40B4-BE49-F238E27FC236}">
                <a16:creationId xmlns:a16="http://schemas.microsoft.com/office/drawing/2014/main" id="{CF413A00-6234-1459-48FF-06A037193748}"/>
              </a:ext>
            </a:extLst>
          </p:cNvPr>
          <p:cNvSpPr>
            <a:spLocks noGrp="1"/>
          </p:cNvSpPr>
          <p:nvPr>
            <p:ph type="body" sz="quarter" idx="41"/>
          </p:nvPr>
        </p:nvSpPr>
        <p:spPr>
          <a:xfrm>
            <a:off x="263525" y="1628775"/>
            <a:ext cx="3311525" cy="200025"/>
          </a:xfrm>
        </p:spPr>
        <p:txBody>
          <a:bodyPr lIns="0" tIns="0" rIns="0" bIns="0">
            <a:noAutofit/>
          </a:bodyPr>
          <a:lstStyle>
            <a:lvl1pPr>
              <a:defRPr sz="1400"/>
            </a:lvl1pPr>
          </a:lstStyle>
          <a:p>
            <a:pPr lvl="0"/>
            <a:r>
              <a:rPr lang="de-DE" dirty="0"/>
              <a:t>Mastertextformat bearbeiten</a:t>
            </a:r>
            <a:endParaRPr lang="en-US" dirty="0"/>
          </a:p>
        </p:txBody>
      </p:sp>
      <p:sp>
        <p:nvSpPr>
          <p:cNvPr id="7" name="Textplatzhalter 18">
            <a:extLst>
              <a:ext uri="{FF2B5EF4-FFF2-40B4-BE49-F238E27FC236}">
                <a16:creationId xmlns:a16="http://schemas.microsoft.com/office/drawing/2014/main" id="{ACFEE882-95EA-A477-219A-CA1D5D12DF24}"/>
              </a:ext>
            </a:extLst>
          </p:cNvPr>
          <p:cNvSpPr>
            <a:spLocks noGrp="1"/>
          </p:cNvSpPr>
          <p:nvPr>
            <p:ph type="body" sz="quarter" idx="43"/>
          </p:nvPr>
        </p:nvSpPr>
        <p:spPr>
          <a:xfrm>
            <a:off x="6156326" y="1628775"/>
            <a:ext cx="3311525" cy="200025"/>
          </a:xfrm>
        </p:spPr>
        <p:txBody>
          <a:bodyPr lIns="0" tIns="0" rIns="0" bIns="0">
            <a:noAutofit/>
          </a:bodyPr>
          <a:lstStyle>
            <a:lvl1pPr>
              <a:defRPr sz="1400"/>
            </a:lvl1pPr>
          </a:lstStyle>
          <a:p>
            <a:pPr lvl="0"/>
            <a:r>
              <a:rPr lang="de-DE" dirty="0"/>
              <a:t>Mastertextformat bearbeiten</a:t>
            </a:r>
            <a:endParaRPr lang="en-US" dirty="0"/>
          </a:p>
        </p:txBody>
      </p:sp>
      <p:pic>
        <p:nvPicPr>
          <p:cNvPr id="2" name="Grafik 1" descr="Ein Bild, das Logo, Schwarz, Screenshot, Reihe enthält.&#10;&#10;KI-generierte Inhalte können fehlerhaft sein.">
            <a:extLst>
              <a:ext uri="{FF2B5EF4-FFF2-40B4-BE49-F238E27FC236}">
                <a16:creationId xmlns:a16="http://schemas.microsoft.com/office/drawing/2014/main" id="{EDBF9F87-10E7-AD13-D4FA-24840EF5220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2000" y="0"/>
            <a:ext cx="900000" cy="900000"/>
          </a:xfrm>
          <a:prstGeom prst="rect">
            <a:avLst/>
          </a:prstGeom>
        </p:spPr>
      </p:pic>
    </p:spTree>
    <p:extLst>
      <p:ext uri="{BB962C8B-B14F-4D97-AF65-F5344CB8AC3E}">
        <p14:creationId xmlns:p14="http://schemas.microsoft.com/office/powerpoint/2010/main" val="29579567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iple Black">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B5CA9FB-BC54-C75A-E087-0B6851062E87}"/>
              </a:ext>
            </a:extLst>
          </p:cNvPr>
          <p:cNvGraphicFramePr>
            <a:graphicFrameLocks noChangeAspect="1"/>
          </p:cNvGraphicFramePr>
          <p:nvPr userDrawn="1">
            <p:custDataLst>
              <p:tags r:id="rId1"/>
            </p:custDataLst>
            <p:extLst>
              <p:ext uri="{D42A27DB-BD31-4B8C-83A1-F6EECF244321}">
                <p14:modId xmlns:p14="http://schemas.microsoft.com/office/powerpoint/2010/main" val="18028245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Bildplatzhalter 2">
            <a:extLst>
              <a:ext uri="{FF2B5EF4-FFF2-40B4-BE49-F238E27FC236}">
                <a16:creationId xmlns:a16="http://schemas.microsoft.com/office/drawing/2014/main" id="{D231BE15-6FE6-CC12-11AB-DA247C02B151}"/>
              </a:ext>
            </a:extLst>
          </p:cNvPr>
          <p:cNvSpPr>
            <a:spLocks noGrp="1"/>
          </p:cNvSpPr>
          <p:nvPr>
            <p:ph type="pic" sz="quarter" idx="35" hasCustomPrompt="1"/>
          </p:nvPr>
        </p:nvSpPr>
        <p:spPr bwMode="gray">
          <a:xfrm>
            <a:off x="263525" y="1915815"/>
            <a:ext cx="3795811" cy="4392909"/>
          </a:xfrm>
          <a:prstGeom prst="rect">
            <a:avLst/>
          </a:prstGeom>
          <a:solidFill>
            <a:srgbClr val="F2F2F2"/>
          </a:solidFill>
        </p:spPr>
        <p:txBody>
          <a:bodyPr>
            <a:normAutofit/>
          </a:bodyPr>
          <a:lstStyle>
            <a:lvl1pPr>
              <a:defRPr sz="100">
                <a:solidFill>
                  <a:schemeClr val="tx1"/>
                </a:solidFill>
              </a:defRPr>
            </a:lvl1pPr>
          </a:lstStyle>
          <a:p>
            <a:r>
              <a:rPr lang="en-US" noProof="0" dirty="0"/>
              <a:t> </a:t>
            </a:r>
          </a:p>
        </p:txBody>
      </p:sp>
      <p:sp>
        <p:nvSpPr>
          <p:cNvPr id="23" name="Bildplatzhalter 2">
            <a:extLst>
              <a:ext uri="{FF2B5EF4-FFF2-40B4-BE49-F238E27FC236}">
                <a16:creationId xmlns:a16="http://schemas.microsoft.com/office/drawing/2014/main" id="{C03D9CB5-78E2-E3D9-169C-3190FC6D0A20}"/>
              </a:ext>
            </a:extLst>
          </p:cNvPr>
          <p:cNvSpPr>
            <a:spLocks noGrp="1"/>
          </p:cNvSpPr>
          <p:nvPr>
            <p:ph type="pic" sz="quarter" idx="36" hasCustomPrompt="1"/>
          </p:nvPr>
        </p:nvSpPr>
        <p:spPr bwMode="gray">
          <a:xfrm>
            <a:off x="4198094" y="1915815"/>
            <a:ext cx="3795811" cy="4392909"/>
          </a:xfrm>
          <a:prstGeom prst="rect">
            <a:avLst/>
          </a:prstGeom>
          <a:solidFill>
            <a:srgbClr val="F2F2F2"/>
          </a:solidFill>
        </p:spPr>
        <p:txBody>
          <a:bodyPr>
            <a:normAutofit/>
          </a:bodyPr>
          <a:lstStyle>
            <a:lvl1pPr>
              <a:defRPr sz="100">
                <a:solidFill>
                  <a:schemeClr val="tx1"/>
                </a:solidFill>
              </a:defRPr>
            </a:lvl1pPr>
          </a:lstStyle>
          <a:p>
            <a:r>
              <a:rPr lang="en-US" noProof="0" dirty="0"/>
              <a:t> </a:t>
            </a:r>
          </a:p>
        </p:txBody>
      </p:sp>
      <p:sp>
        <p:nvSpPr>
          <p:cNvPr id="25" name="Bildplatzhalter 2">
            <a:extLst>
              <a:ext uri="{FF2B5EF4-FFF2-40B4-BE49-F238E27FC236}">
                <a16:creationId xmlns:a16="http://schemas.microsoft.com/office/drawing/2014/main" id="{7A631414-5CF1-A8BD-BFE4-3B385F8DBE7C}"/>
              </a:ext>
            </a:extLst>
          </p:cNvPr>
          <p:cNvSpPr>
            <a:spLocks noGrp="1"/>
          </p:cNvSpPr>
          <p:nvPr>
            <p:ph type="pic" sz="quarter" idx="37" hasCustomPrompt="1"/>
          </p:nvPr>
        </p:nvSpPr>
        <p:spPr bwMode="gray">
          <a:xfrm>
            <a:off x="8132664" y="1915815"/>
            <a:ext cx="3795811" cy="4392909"/>
          </a:xfrm>
          <a:prstGeom prst="rect">
            <a:avLst/>
          </a:prstGeom>
          <a:solidFill>
            <a:srgbClr val="F2F2F2"/>
          </a:solidFill>
        </p:spPr>
        <p:txBody>
          <a:bodyPr>
            <a:normAutofit/>
          </a:bodyPr>
          <a:lstStyle>
            <a:lvl1pPr>
              <a:defRPr sz="100">
                <a:solidFill>
                  <a:schemeClr val="tx1"/>
                </a:solidFill>
              </a:defRPr>
            </a:lvl1pPr>
          </a:lstStyle>
          <a:p>
            <a:r>
              <a:rPr lang="en-US" noProof="0" dirty="0"/>
              <a:t> </a:t>
            </a:r>
          </a:p>
        </p:txBody>
      </p:sp>
      <p:sp>
        <p:nvSpPr>
          <p:cNvPr id="2" name="Textplatzhalter 18">
            <a:extLst>
              <a:ext uri="{FF2B5EF4-FFF2-40B4-BE49-F238E27FC236}">
                <a16:creationId xmlns:a16="http://schemas.microsoft.com/office/drawing/2014/main" id="{8B306C0C-10EE-5C92-BB08-911A86FE76FA}"/>
              </a:ext>
            </a:extLst>
          </p:cNvPr>
          <p:cNvSpPr>
            <a:spLocks noGrp="1"/>
          </p:cNvSpPr>
          <p:nvPr>
            <p:ph type="body" sz="quarter" idx="41"/>
          </p:nvPr>
        </p:nvSpPr>
        <p:spPr>
          <a:xfrm>
            <a:off x="263525" y="1628775"/>
            <a:ext cx="3311525" cy="200025"/>
          </a:xfrm>
        </p:spPr>
        <p:txBody>
          <a:bodyPr lIns="0" tIns="0" rIns="0" bIns="0">
            <a:noAutofit/>
          </a:bodyPr>
          <a:lstStyle>
            <a:lvl1pPr>
              <a:defRPr sz="1400">
                <a:solidFill>
                  <a:schemeClr val="tx1"/>
                </a:solidFill>
              </a:defRPr>
            </a:lvl1pPr>
          </a:lstStyle>
          <a:p>
            <a:pPr lvl="0"/>
            <a:r>
              <a:rPr lang="de-DE" dirty="0"/>
              <a:t>Mastertextformat bearbeiten</a:t>
            </a:r>
            <a:endParaRPr lang="en-US" dirty="0"/>
          </a:p>
        </p:txBody>
      </p:sp>
      <p:sp>
        <p:nvSpPr>
          <p:cNvPr id="9" name="Textplatzhalter 18">
            <a:extLst>
              <a:ext uri="{FF2B5EF4-FFF2-40B4-BE49-F238E27FC236}">
                <a16:creationId xmlns:a16="http://schemas.microsoft.com/office/drawing/2014/main" id="{E023DF0B-E6E9-6876-AC1C-F8384A0284EC}"/>
              </a:ext>
            </a:extLst>
          </p:cNvPr>
          <p:cNvSpPr>
            <a:spLocks noGrp="1"/>
          </p:cNvSpPr>
          <p:nvPr>
            <p:ph type="body" sz="quarter" idx="42"/>
          </p:nvPr>
        </p:nvSpPr>
        <p:spPr>
          <a:xfrm>
            <a:off x="4199799" y="1628775"/>
            <a:ext cx="3311525" cy="200025"/>
          </a:xfrm>
        </p:spPr>
        <p:txBody>
          <a:bodyPr lIns="0" tIns="0" rIns="0" bIns="0">
            <a:noAutofit/>
          </a:bodyPr>
          <a:lstStyle>
            <a:lvl1pPr>
              <a:defRPr sz="1400">
                <a:solidFill>
                  <a:schemeClr val="tx1"/>
                </a:solidFill>
              </a:defRPr>
            </a:lvl1pPr>
          </a:lstStyle>
          <a:p>
            <a:pPr lvl="0"/>
            <a:r>
              <a:rPr lang="de-DE" dirty="0"/>
              <a:t>Mastertextformat bearbeiten</a:t>
            </a:r>
            <a:endParaRPr lang="en-US" dirty="0"/>
          </a:p>
        </p:txBody>
      </p:sp>
      <p:sp>
        <p:nvSpPr>
          <p:cNvPr id="10" name="Textplatzhalter 18">
            <a:extLst>
              <a:ext uri="{FF2B5EF4-FFF2-40B4-BE49-F238E27FC236}">
                <a16:creationId xmlns:a16="http://schemas.microsoft.com/office/drawing/2014/main" id="{39BB8FCB-453F-3013-2143-D7C6AF01721B}"/>
              </a:ext>
            </a:extLst>
          </p:cNvPr>
          <p:cNvSpPr>
            <a:spLocks noGrp="1"/>
          </p:cNvSpPr>
          <p:nvPr>
            <p:ph type="body" sz="quarter" idx="43"/>
          </p:nvPr>
        </p:nvSpPr>
        <p:spPr>
          <a:xfrm>
            <a:off x="8118656" y="1628775"/>
            <a:ext cx="3311525" cy="200025"/>
          </a:xfrm>
        </p:spPr>
        <p:txBody>
          <a:bodyPr lIns="0" tIns="0" rIns="0" bIns="0">
            <a:noAutofit/>
          </a:bodyPr>
          <a:lstStyle>
            <a:lvl1pPr>
              <a:defRPr sz="1400">
                <a:solidFill>
                  <a:schemeClr val="tx1"/>
                </a:solidFill>
              </a:defRPr>
            </a:lvl1pPr>
          </a:lstStyle>
          <a:p>
            <a:pPr lvl="0"/>
            <a:r>
              <a:rPr lang="de-DE" dirty="0"/>
              <a:t>Mastertextformat bearbeiten</a:t>
            </a:r>
            <a:endParaRPr lang="en-US" dirty="0"/>
          </a:p>
        </p:txBody>
      </p:sp>
      <p:sp>
        <p:nvSpPr>
          <p:cNvPr id="11" name="Titel 3">
            <a:extLst>
              <a:ext uri="{FF2B5EF4-FFF2-40B4-BE49-F238E27FC236}">
                <a16:creationId xmlns:a16="http://schemas.microsoft.com/office/drawing/2014/main" id="{1A2CE861-70D3-67F7-9A15-23CED2B1A02C}"/>
              </a:ext>
            </a:extLst>
          </p:cNvPr>
          <p:cNvSpPr>
            <a:spLocks noGrp="1"/>
          </p:cNvSpPr>
          <p:nvPr>
            <p:ph type="title"/>
          </p:nvPr>
        </p:nvSpPr>
        <p:spPr>
          <a:xfrm>
            <a:off x="263525" y="601881"/>
            <a:ext cx="9021791" cy="579486"/>
          </a:xfrm>
          <a:prstGeom prst="rect">
            <a:avLst/>
          </a:prstGeom>
        </p:spPr>
        <p:txBody>
          <a:bodyPr vert="horz">
            <a:noAutofit/>
          </a:bodyPr>
          <a:lstStyle>
            <a:lvl1pPr>
              <a:defRPr baseline="0">
                <a:solidFill>
                  <a:schemeClr val="tx1"/>
                </a:solidFill>
              </a:defRPr>
            </a:lvl1pPr>
          </a:lstStyle>
          <a:p>
            <a:r>
              <a:rPr lang="de-DE" dirty="0"/>
              <a:t>Mastertitelformat bearbeiten</a:t>
            </a:r>
            <a:endParaRPr lang="en-US" dirty="0"/>
          </a:p>
        </p:txBody>
      </p:sp>
      <p:sp>
        <p:nvSpPr>
          <p:cNvPr id="5" name="Textplatzhalter 5">
            <a:extLst>
              <a:ext uri="{FF2B5EF4-FFF2-40B4-BE49-F238E27FC236}">
                <a16:creationId xmlns:a16="http://schemas.microsoft.com/office/drawing/2014/main" id="{3EF84031-9050-9898-2C58-E4EFE318BA55}"/>
              </a:ext>
            </a:extLst>
          </p:cNvPr>
          <p:cNvSpPr>
            <a:spLocks noGrp="1"/>
          </p:cNvSpPr>
          <p:nvPr>
            <p:ph type="body" sz="quarter" idx="13" hasCustomPrompt="1"/>
          </p:nvPr>
        </p:nvSpPr>
        <p:spPr>
          <a:xfrm>
            <a:off x="263526" y="269831"/>
            <a:ext cx="5727972"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12" name="Datumsplatzhalter 11">
            <a:extLst>
              <a:ext uri="{FF2B5EF4-FFF2-40B4-BE49-F238E27FC236}">
                <a16:creationId xmlns:a16="http://schemas.microsoft.com/office/drawing/2014/main" id="{73FC8395-0002-662D-E7B3-B83A1DE92B06}"/>
              </a:ext>
            </a:extLst>
          </p:cNvPr>
          <p:cNvSpPr>
            <a:spLocks noGrp="1"/>
          </p:cNvSpPr>
          <p:nvPr>
            <p:ph type="dt" sz="half" idx="44"/>
          </p:nvPr>
        </p:nvSpPr>
        <p:spPr/>
        <p:txBody>
          <a:bodyPr/>
          <a:lstStyle/>
          <a:p>
            <a:fld id="{1C4CE601-B350-5047-BB82-F28C173BE469}" type="datetime4">
              <a:rPr lang="de-DE" smtClean="0"/>
              <a:t>30. Oktober 2025</a:t>
            </a:fld>
            <a:endParaRPr lang="de-DE"/>
          </a:p>
        </p:txBody>
      </p:sp>
      <p:sp>
        <p:nvSpPr>
          <p:cNvPr id="18" name="Foliennummernplatzhalter 17">
            <a:extLst>
              <a:ext uri="{FF2B5EF4-FFF2-40B4-BE49-F238E27FC236}">
                <a16:creationId xmlns:a16="http://schemas.microsoft.com/office/drawing/2014/main" id="{F5A3261C-EEB5-2F27-28AF-8D2F62561356}"/>
              </a:ext>
            </a:extLst>
          </p:cNvPr>
          <p:cNvSpPr>
            <a:spLocks noGrp="1"/>
          </p:cNvSpPr>
          <p:nvPr>
            <p:ph type="sldNum" sz="quarter" idx="46"/>
          </p:nvPr>
        </p:nvSpPr>
        <p:spPr/>
        <p:txBody>
          <a:bodyPr/>
          <a:lstStyle/>
          <a:p>
            <a:fld id="{18299E47-36AB-422A-8771-01693144F6AF}" type="slidenum">
              <a:rPr lang="de-DE" smtClean="0"/>
              <a:pPr/>
              <a:t>‹Nr.›</a:t>
            </a:fld>
            <a:endParaRPr lang="de-DE" dirty="0"/>
          </a:p>
        </p:txBody>
      </p:sp>
      <p:pic>
        <p:nvPicPr>
          <p:cNvPr id="3" name="Grafik 2" descr="Ein Bild, das Logo, Schwarz, Screenshot, Reihe enthält.&#10;&#10;KI-generierte Inhalte können fehlerhaft sein.">
            <a:extLst>
              <a:ext uri="{FF2B5EF4-FFF2-40B4-BE49-F238E27FC236}">
                <a16:creationId xmlns:a16="http://schemas.microsoft.com/office/drawing/2014/main" id="{6AB5A185-D6FE-50CE-9934-DDB4A7BE90B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2000" y="0"/>
            <a:ext cx="900000" cy="900000"/>
          </a:xfrm>
          <a:prstGeom prst="rect">
            <a:avLst/>
          </a:prstGeom>
        </p:spPr>
      </p:pic>
    </p:spTree>
    <p:extLst>
      <p:ext uri="{BB962C8B-B14F-4D97-AF65-F5344CB8AC3E}">
        <p14:creationId xmlns:p14="http://schemas.microsoft.com/office/powerpoint/2010/main" val="2495192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it Whit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634C4A9-AD57-F787-0413-21DD17430D9A}"/>
              </a:ext>
            </a:extLst>
          </p:cNvPr>
          <p:cNvGraphicFramePr>
            <a:graphicFrameLocks noChangeAspect="1"/>
          </p:cNvGraphicFramePr>
          <p:nvPr userDrawn="1">
            <p:custDataLst>
              <p:tags r:id="rId1"/>
            </p:custDataLst>
            <p:extLst>
              <p:ext uri="{D42A27DB-BD31-4B8C-83A1-F6EECF244321}">
                <p14:modId xmlns:p14="http://schemas.microsoft.com/office/powerpoint/2010/main" val="640762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Bildplatzhalter 2">
            <a:extLst>
              <a:ext uri="{FF2B5EF4-FFF2-40B4-BE49-F238E27FC236}">
                <a16:creationId xmlns:a16="http://schemas.microsoft.com/office/drawing/2014/main" id="{D231BE15-6FE6-CC12-11AB-DA247C02B151}"/>
              </a:ext>
            </a:extLst>
          </p:cNvPr>
          <p:cNvSpPr>
            <a:spLocks noGrp="1"/>
          </p:cNvSpPr>
          <p:nvPr>
            <p:ph type="pic" sz="quarter" idx="35" hasCustomPrompt="1"/>
          </p:nvPr>
        </p:nvSpPr>
        <p:spPr bwMode="gray">
          <a:xfrm>
            <a:off x="263525" y="1915815"/>
            <a:ext cx="5771515" cy="4392909"/>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25" name="Bildplatzhalter 2">
            <a:extLst>
              <a:ext uri="{FF2B5EF4-FFF2-40B4-BE49-F238E27FC236}">
                <a16:creationId xmlns:a16="http://schemas.microsoft.com/office/drawing/2014/main" id="{7A631414-5CF1-A8BD-BFE4-3B385F8DBE7C}"/>
              </a:ext>
            </a:extLst>
          </p:cNvPr>
          <p:cNvSpPr>
            <a:spLocks noGrp="1"/>
          </p:cNvSpPr>
          <p:nvPr>
            <p:ph type="pic" sz="quarter" idx="37" hasCustomPrompt="1"/>
          </p:nvPr>
        </p:nvSpPr>
        <p:spPr bwMode="gray">
          <a:xfrm>
            <a:off x="6156326" y="1915815"/>
            <a:ext cx="5772150" cy="4392909"/>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2" name="Textplatzhalter 18">
            <a:extLst>
              <a:ext uri="{FF2B5EF4-FFF2-40B4-BE49-F238E27FC236}">
                <a16:creationId xmlns:a16="http://schemas.microsoft.com/office/drawing/2014/main" id="{8B306C0C-10EE-5C92-BB08-911A86FE76FA}"/>
              </a:ext>
            </a:extLst>
          </p:cNvPr>
          <p:cNvSpPr>
            <a:spLocks noGrp="1"/>
          </p:cNvSpPr>
          <p:nvPr>
            <p:ph type="body" sz="quarter" idx="41"/>
          </p:nvPr>
        </p:nvSpPr>
        <p:spPr>
          <a:xfrm>
            <a:off x="263525" y="1628775"/>
            <a:ext cx="3311525" cy="200025"/>
          </a:xfrm>
        </p:spPr>
        <p:txBody>
          <a:bodyPr lIns="0" tIns="0" rIns="0" bIns="0">
            <a:noAutofit/>
          </a:bodyPr>
          <a:lstStyle>
            <a:lvl1pPr>
              <a:defRPr sz="1400"/>
            </a:lvl1pPr>
          </a:lstStyle>
          <a:p>
            <a:pPr lvl="0"/>
            <a:r>
              <a:rPr lang="de-DE" dirty="0"/>
              <a:t>Mastertextformat bearbeiten</a:t>
            </a:r>
            <a:endParaRPr lang="en-US" dirty="0"/>
          </a:p>
        </p:txBody>
      </p:sp>
      <p:sp>
        <p:nvSpPr>
          <p:cNvPr id="10" name="Textplatzhalter 18">
            <a:extLst>
              <a:ext uri="{FF2B5EF4-FFF2-40B4-BE49-F238E27FC236}">
                <a16:creationId xmlns:a16="http://schemas.microsoft.com/office/drawing/2014/main" id="{39BB8FCB-453F-3013-2143-D7C6AF01721B}"/>
              </a:ext>
            </a:extLst>
          </p:cNvPr>
          <p:cNvSpPr>
            <a:spLocks noGrp="1"/>
          </p:cNvSpPr>
          <p:nvPr>
            <p:ph type="body" sz="quarter" idx="43"/>
          </p:nvPr>
        </p:nvSpPr>
        <p:spPr>
          <a:xfrm>
            <a:off x="6156326" y="1628775"/>
            <a:ext cx="3311525" cy="200025"/>
          </a:xfrm>
        </p:spPr>
        <p:txBody>
          <a:bodyPr lIns="0" tIns="0" rIns="0" bIns="0">
            <a:noAutofit/>
          </a:bodyPr>
          <a:lstStyle>
            <a:lvl1pPr>
              <a:defRPr sz="1400"/>
            </a:lvl1pPr>
          </a:lstStyle>
          <a:p>
            <a:pPr lvl="0"/>
            <a:r>
              <a:rPr lang="de-DE" dirty="0"/>
              <a:t>Mastertextformat bearbeiten</a:t>
            </a:r>
            <a:endParaRPr lang="en-US" dirty="0"/>
          </a:p>
        </p:txBody>
      </p:sp>
      <p:sp>
        <p:nvSpPr>
          <p:cNvPr id="12" name="Datumsplatzhalter 11">
            <a:extLst>
              <a:ext uri="{FF2B5EF4-FFF2-40B4-BE49-F238E27FC236}">
                <a16:creationId xmlns:a16="http://schemas.microsoft.com/office/drawing/2014/main" id="{EAACCAA6-8D86-C3B4-3232-0E8235B6EE3D}"/>
              </a:ext>
            </a:extLst>
          </p:cNvPr>
          <p:cNvSpPr>
            <a:spLocks noGrp="1"/>
          </p:cNvSpPr>
          <p:nvPr>
            <p:ph type="dt" sz="half" idx="44"/>
          </p:nvPr>
        </p:nvSpPr>
        <p:spPr/>
        <p:txBody>
          <a:bodyPr/>
          <a:lstStyle/>
          <a:p>
            <a:fld id="{E3374271-D47C-D843-BD7C-E52EF81AE3DB}" type="datetime4">
              <a:rPr lang="de-DE" smtClean="0"/>
              <a:t>30. Oktober 2025</a:t>
            </a:fld>
            <a:endParaRPr lang="de-DE" dirty="0"/>
          </a:p>
        </p:txBody>
      </p:sp>
      <p:sp>
        <p:nvSpPr>
          <p:cNvPr id="14" name="Foliennummernplatzhalter 13">
            <a:extLst>
              <a:ext uri="{FF2B5EF4-FFF2-40B4-BE49-F238E27FC236}">
                <a16:creationId xmlns:a16="http://schemas.microsoft.com/office/drawing/2014/main" id="{95D5028E-143C-941D-8667-BA02B3250BF8}"/>
              </a:ext>
            </a:extLst>
          </p:cNvPr>
          <p:cNvSpPr>
            <a:spLocks noGrp="1"/>
          </p:cNvSpPr>
          <p:nvPr>
            <p:ph type="sldNum" sz="quarter" idx="46"/>
          </p:nvPr>
        </p:nvSpPr>
        <p:spPr/>
        <p:txBody>
          <a:bodyPr/>
          <a:lstStyle/>
          <a:p>
            <a:fld id="{18299E47-36AB-422A-8771-01693144F6AF}" type="slidenum">
              <a:rPr lang="en-GB" smtClean="0"/>
              <a:pPr/>
              <a:t>‹Nr.›</a:t>
            </a:fld>
            <a:endParaRPr lang="en-GB" dirty="0"/>
          </a:p>
        </p:txBody>
      </p:sp>
      <p:pic>
        <p:nvPicPr>
          <p:cNvPr id="5" name="Grafik 4" descr="Ein Bild, das Schwarz, Screenshot, Dunkelheit, Design enthält.&#10;&#10;KI-generierte Inhalte können fehlerhaft sein.">
            <a:extLst>
              <a:ext uri="{FF2B5EF4-FFF2-40B4-BE49-F238E27FC236}">
                <a16:creationId xmlns:a16="http://schemas.microsoft.com/office/drawing/2014/main" id="{1CBDDFEA-C829-A7F1-E329-1F79410C2E2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3200" y="0"/>
            <a:ext cx="900000" cy="900000"/>
          </a:xfrm>
          <a:prstGeom prst="rect">
            <a:avLst/>
          </a:prstGeom>
        </p:spPr>
      </p:pic>
      <p:sp>
        <p:nvSpPr>
          <p:cNvPr id="6" name="Titel 3">
            <a:extLst>
              <a:ext uri="{FF2B5EF4-FFF2-40B4-BE49-F238E27FC236}">
                <a16:creationId xmlns:a16="http://schemas.microsoft.com/office/drawing/2014/main" id="{ED91CCBF-2436-1332-ED7A-B437115B1C87}"/>
              </a:ext>
            </a:extLst>
          </p:cNvPr>
          <p:cNvSpPr>
            <a:spLocks noGrp="1"/>
          </p:cNvSpPr>
          <p:nvPr>
            <p:ph type="title"/>
          </p:nvPr>
        </p:nvSpPr>
        <p:spPr>
          <a:xfrm>
            <a:off x="263525" y="601881"/>
            <a:ext cx="9021791" cy="579486"/>
          </a:xfrm>
          <a:prstGeom prst="rect">
            <a:avLst/>
          </a:prstGeom>
        </p:spPr>
        <p:txBody>
          <a:bodyPr vert="horz"/>
          <a:lstStyle>
            <a:lvl1pPr>
              <a:defRPr baseline="0">
                <a:solidFill>
                  <a:schemeClr val="tx1"/>
                </a:solidFill>
              </a:defRPr>
            </a:lvl1pPr>
          </a:lstStyle>
          <a:p>
            <a:r>
              <a:rPr lang="de-DE" dirty="0"/>
              <a:t>Mastertitelformat bearbeiten</a:t>
            </a:r>
            <a:endParaRPr lang="en-US" dirty="0"/>
          </a:p>
        </p:txBody>
      </p:sp>
      <p:sp>
        <p:nvSpPr>
          <p:cNvPr id="7" name="Textplatzhalter 5">
            <a:extLst>
              <a:ext uri="{FF2B5EF4-FFF2-40B4-BE49-F238E27FC236}">
                <a16:creationId xmlns:a16="http://schemas.microsoft.com/office/drawing/2014/main" id="{1F35011C-AEA6-BB50-17CE-03A9EC8B9120}"/>
              </a:ext>
            </a:extLst>
          </p:cNvPr>
          <p:cNvSpPr>
            <a:spLocks noGrp="1"/>
          </p:cNvSpPr>
          <p:nvPr>
            <p:ph type="body" sz="quarter" idx="13" hasCustomPrompt="1"/>
          </p:nvPr>
        </p:nvSpPr>
        <p:spPr>
          <a:xfrm>
            <a:off x="263526" y="269831"/>
            <a:ext cx="5727972"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Tree>
    <p:extLst>
      <p:ext uri="{BB962C8B-B14F-4D97-AF65-F5344CB8AC3E}">
        <p14:creationId xmlns:p14="http://schemas.microsoft.com/office/powerpoint/2010/main" val="142666883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iple White">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9E6CE60-1807-54A9-2B05-6F53E230EB6F}"/>
              </a:ext>
            </a:extLst>
          </p:cNvPr>
          <p:cNvGraphicFramePr>
            <a:graphicFrameLocks noChangeAspect="1"/>
          </p:cNvGraphicFramePr>
          <p:nvPr userDrawn="1">
            <p:custDataLst>
              <p:tags r:id="rId1"/>
            </p:custDataLst>
            <p:extLst>
              <p:ext uri="{D42A27DB-BD31-4B8C-83A1-F6EECF244321}">
                <p14:modId xmlns:p14="http://schemas.microsoft.com/office/powerpoint/2010/main" val="131438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Bildplatzhalter 2">
            <a:extLst>
              <a:ext uri="{FF2B5EF4-FFF2-40B4-BE49-F238E27FC236}">
                <a16:creationId xmlns:a16="http://schemas.microsoft.com/office/drawing/2014/main" id="{D231BE15-6FE6-CC12-11AB-DA247C02B151}"/>
              </a:ext>
            </a:extLst>
          </p:cNvPr>
          <p:cNvSpPr>
            <a:spLocks noGrp="1"/>
          </p:cNvSpPr>
          <p:nvPr>
            <p:ph type="pic" sz="quarter" idx="35" hasCustomPrompt="1"/>
          </p:nvPr>
        </p:nvSpPr>
        <p:spPr bwMode="gray">
          <a:xfrm>
            <a:off x="263525" y="1915815"/>
            <a:ext cx="3795811" cy="4392909"/>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23" name="Bildplatzhalter 2">
            <a:extLst>
              <a:ext uri="{FF2B5EF4-FFF2-40B4-BE49-F238E27FC236}">
                <a16:creationId xmlns:a16="http://schemas.microsoft.com/office/drawing/2014/main" id="{C03D9CB5-78E2-E3D9-169C-3190FC6D0A20}"/>
              </a:ext>
            </a:extLst>
          </p:cNvPr>
          <p:cNvSpPr>
            <a:spLocks noGrp="1"/>
          </p:cNvSpPr>
          <p:nvPr>
            <p:ph type="pic" sz="quarter" idx="36" hasCustomPrompt="1"/>
          </p:nvPr>
        </p:nvSpPr>
        <p:spPr bwMode="gray">
          <a:xfrm>
            <a:off x="4198094" y="1915815"/>
            <a:ext cx="3795811" cy="4392909"/>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25" name="Bildplatzhalter 2">
            <a:extLst>
              <a:ext uri="{FF2B5EF4-FFF2-40B4-BE49-F238E27FC236}">
                <a16:creationId xmlns:a16="http://schemas.microsoft.com/office/drawing/2014/main" id="{7A631414-5CF1-A8BD-BFE4-3B385F8DBE7C}"/>
              </a:ext>
            </a:extLst>
          </p:cNvPr>
          <p:cNvSpPr>
            <a:spLocks noGrp="1"/>
          </p:cNvSpPr>
          <p:nvPr>
            <p:ph type="pic" sz="quarter" idx="37" hasCustomPrompt="1"/>
          </p:nvPr>
        </p:nvSpPr>
        <p:spPr bwMode="gray">
          <a:xfrm>
            <a:off x="8132664" y="1915815"/>
            <a:ext cx="3795811" cy="4392909"/>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2" name="Textplatzhalter 18">
            <a:extLst>
              <a:ext uri="{FF2B5EF4-FFF2-40B4-BE49-F238E27FC236}">
                <a16:creationId xmlns:a16="http://schemas.microsoft.com/office/drawing/2014/main" id="{8B306C0C-10EE-5C92-BB08-911A86FE76FA}"/>
              </a:ext>
            </a:extLst>
          </p:cNvPr>
          <p:cNvSpPr>
            <a:spLocks noGrp="1"/>
          </p:cNvSpPr>
          <p:nvPr>
            <p:ph type="body" sz="quarter" idx="41"/>
          </p:nvPr>
        </p:nvSpPr>
        <p:spPr>
          <a:xfrm>
            <a:off x="263525" y="1628775"/>
            <a:ext cx="3311525" cy="200025"/>
          </a:xfrm>
        </p:spPr>
        <p:txBody>
          <a:bodyPr lIns="0" tIns="0" rIns="0" bIns="0">
            <a:noAutofit/>
          </a:bodyPr>
          <a:lstStyle>
            <a:lvl1pPr>
              <a:defRPr sz="1400"/>
            </a:lvl1pPr>
          </a:lstStyle>
          <a:p>
            <a:pPr lvl="0"/>
            <a:r>
              <a:rPr lang="de-DE" dirty="0"/>
              <a:t>Mastertextformat bearbeiten</a:t>
            </a:r>
            <a:endParaRPr lang="en-US" dirty="0"/>
          </a:p>
        </p:txBody>
      </p:sp>
      <p:sp>
        <p:nvSpPr>
          <p:cNvPr id="9" name="Textplatzhalter 18">
            <a:extLst>
              <a:ext uri="{FF2B5EF4-FFF2-40B4-BE49-F238E27FC236}">
                <a16:creationId xmlns:a16="http://schemas.microsoft.com/office/drawing/2014/main" id="{E023DF0B-E6E9-6876-AC1C-F8384A0284EC}"/>
              </a:ext>
            </a:extLst>
          </p:cNvPr>
          <p:cNvSpPr>
            <a:spLocks noGrp="1"/>
          </p:cNvSpPr>
          <p:nvPr>
            <p:ph type="body" sz="quarter" idx="42"/>
          </p:nvPr>
        </p:nvSpPr>
        <p:spPr>
          <a:xfrm>
            <a:off x="4199799" y="1628775"/>
            <a:ext cx="3311525" cy="200025"/>
          </a:xfrm>
        </p:spPr>
        <p:txBody>
          <a:bodyPr lIns="0" tIns="0" rIns="0" bIns="0">
            <a:noAutofit/>
          </a:bodyPr>
          <a:lstStyle>
            <a:lvl1pPr>
              <a:defRPr sz="1400"/>
            </a:lvl1pPr>
          </a:lstStyle>
          <a:p>
            <a:pPr lvl="0"/>
            <a:r>
              <a:rPr lang="de-DE" dirty="0"/>
              <a:t>Mastertextformat bearbeiten</a:t>
            </a:r>
            <a:endParaRPr lang="en-US" dirty="0"/>
          </a:p>
        </p:txBody>
      </p:sp>
      <p:sp>
        <p:nvSpPr>
          <p:cNvPr id="10" name="Textplatzhalter 18">
            <a:extLst>
              <a:ext uri="{FF2B5EF4-FFF2-40B4-BE49-F238E27FC236}">
                <a16:creationId xmlns:a16="http://schemas.microsoft.com/office/drawing/2014/main" id="{39BB8FCB-453F-3013-2143-D7C6AF01721B}"/>
              </a:ext>
            </a:extLst>
          </p:cNvPr>
          <p:cNvSpPr>
            <a:spLocks noGrp="1"/>
          </p:cNvSpPr>
          <p:nvPr>
            <p:ph type="body" sz="quarter" idx="43"/>
          </p:nvPr>
        </p:nvSpPr>
        <p:spPr>
          <a:xfrm>
            <a:off x="8118656" y="1628775"/>
            <a:ext cx="3311525" cy="200025"/>
          </a:xfrm>
        </p:spPr>
        <p:txBody>
          <a:bodyPr lIns="0" tIns="0" rIns="0" bIns="0">
            <a:noAutofit/>
          </a:bodyPr>
          <a:lstStyle>
            <a:lvl1pPr>
              <a:defRPr sz="1400"/>
            </a:lvl1pPr>
          </a:lstStyle>
          <a:p>
            <a:pPr lvl="0"/>
            <a:r>
              <a:rPr lang="de-DE" dirty="0"/>
              <a:t>Mastertextformat bearbeiten</a:t>
            </a:r>
            <a:endParaRPr lang="en-US" dirty="0"/>
          </a:p>
        </p:txBody>
      </p:sp>
      <p:sp>
        <p:nvSpPr>
          <p:cNvPr id="12" name="Datumsplatzhalter 11">
            <a:extLst>
              <a:ext uri="{FF2B5EF4-FFF2-40B4-BE49-F238E27FC236}">
                <a16:creationId xmlns:a16="http://schemas.microsoft.com/office/drawing/2014/main" id="{EAACCAA6-8D86-C3B4-3232-0E8235B6EE3D}"/>
              </a:ext>
            </a:extLst>
          </p:cNvPr>
          <p:cNvSpPr>
            <a:spLocks noGrp="1"/>
          </p:cNvSpPr>
          <p:nvPr>
            <p:ph type="dt" sz="half" idx="44"/>
          </p:nvPr>
        </p:nvSpPr>
        <p:spPr/>
        <p:txBody>
          <a:bodyPr/>
          <a:lstStyle/>
          <a:p>
            <a:fld id="{1C3F8C37-7DC3-B542-867C-41E560900A58}" type="datetime4">
              <a:rPr lang="de-DE" smtClean="0"/>
              <a:t>30. Oktober 2025</a:t>
            </a:fld>
            <a:endParaRPr lang="de-DE" dirty="0"/>
          </a:p>
        </p:txBody>
      </p:sp>
      <p:sp>
        <p:nvSpPr>
          <p:cNvPr id="14" name="Foliennummernplatzhalter 13">
            <a:extLst>
              <a:ext uri="{FF2B5EF4-FFF2-40B4-BE49-F238E27FC236}">
                <a16:creationId xmlns:a16="http://schemas.microsoft.com/office/drawing/2014/main" id="{95D5028E-143C-941D-8667-BA02B3250BF8}"/>
              </a:ext>
            </a:extLst>
          </p:cNvPr>
          <p:cNvSpPr>
            <a:spLocks noGrp="1"/>
          </p:cNvSpPr>
          <p:nvPr>
            <p:ph type="sldNum" sz="quarter" idx="46"/>
          </p:nvPr>
        </p:nvSpPr>
        <p:spPr/>
        <p:txBody>
          <a:bodyPr/>
          <a:lstStyle/>
          <a:p>
            <a:fld id="{18299E47-36AB-422A-8771-01693144F6AF}" type="slidenum">
              <a:rPr lang="en-GB" smtClean="0"/>
              <a:pPr/>
              <a:t>‹Nr.›</a:t>
            </a:fld>
            <a:endParaRPr lang="en-GB" dirty="0"/>
          </a:p>
        </p:txBody>
      </p:sp>
      <p:sp>
        <p:nvSpPr>
          <p:cNvPr id="3" name="Textplatzhalter 5">
            <a:extLst>
              <a:ext uri="{FF2B5EF4-FFF2-40B4-BE49-F238E27FC236}">
                <a16:creationId xmlns:a16="http://schemas.microsoft.com/office/drawing/2014/main" id="{52D7CCBD-6187-6B94-31EA-C4C9394C0D97}"/>
              </a:ext>
            </a:extLst>
          </p:cNvPr>
          <p:cNvSpPr>
            <a:spLocks noGrp="1"/>
          </p:cNvSpPr>
          <p:nvPr>
            <p:ph type="body" sz="quarter" idx="13" hasCustomPrompt="1"/>
          </p:nvPr>
        </p:nvSpPr>
        <p:spPr>
          <a:xfrm>
            <a:off x="263526" y="269831"/>
            <a:ext cx="3311524"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5" name="Titel 3">
            <a:extLst>
              <a:ext uri="{FF2B5EF4-FFF2-40B4-BE49-F238E27FC236}">
                <a16:creationId xmlns:a16="http://schemas.microsoft.com/office/drawing/2014/main" id="{13D9D9BE-D06F-9AE9-7B0F-C13391BB4DEC}"/>
              </a:ext>
            </a:extLst>
          </p:cNvPr>
          <p:cNvSpPr>
            <a:spLocks noGrp="1"/>
          </p:cNvSpPr>
          <p:nvPr>
            <p:ph type="title"/>
          </p:nvPr>
        </p:nvSpPr>
        <p:spPr>
          <a:xfrm>
            <a:off x="263525" y="601881"/>
            <a:ext cx="9021791" cy="408401"/>
          </a:xfrm>
          <a:prstGeom prst="rect">
            <a:avLst/>
          </a:prstGeom>
        </p:spPr>
        <p:txBody>
          <a:bodyPr vert="horz"/>
          <a:lstStyle>
            <a:lvl1pPr>
              <a:defRPr baseline="0">
                <a:solidFill>
                  <a:schemeClr val="tx1"/>
                </a:solidFill>
              </a:defRPr>
            </a:lvl1pPr>
          </a:lstStyle>
          <a:p>
            <a:r>
              <a:rPr lang="de-DE" dirty="0"/>
              <a:t>Mastertitelformat bearbeiten</a:t>
            </a:r>
            <a:endParaRPr lang="en-US" dirty="0"/>
          </a:p>
        </p:txBody>
      </p:sp>
      <p:pic>
        <p:nvPicPr>
          <p:cNvPr id="4" name="Grafik 3" descr="Ein Bild, das Schwarz, Screenshot, Dunkelheit, Design enthält.&#10;&#10;KI-generierte Inhalte können fehlerhaft sein.">
            <a:extLst>
              <a:ext uri="{FF2B5EF4-FFF2-40B4-BE49-F238E27FC236}">
                <a16:creationId xmlns:a16="http://schemas.microsoft.com/office/drawing/2014/main" id="{7F105DEA-889E-A049-5806-F7FD1855EDC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3200" y="0"/>
            <a:ext cx="900000" cy="900000"/>
          </a:xfrm>
          <a:prstGeom prst="rect">
            <a:avLst/>
          </a:prstGeom>
        </p:spPr>
      </p:pic>
    </p:spTree>
    <p:extLst>
      <p:ext uri="{BB962C8B-B14F-4D97-AF65-F5344CB8AC3E}">
        <p14:creationId xmlns:p14="http://schemas.microsoft.com/office/powerpoint/2010/main" val="221815919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d White">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6686973-1444-5528-3D57-D3B6A58DB364}"/>
              </a:ext>
            </a:extLst>
          </p:cNvPr>
          <p:cNvGraphicFramePr>
            <a:graphicFrameLocks noChangeAspect="1"/>
          </p:cNvGraphicFramePr>
          <p:nvPr userDrawn="1">
            <p:custDataLst>
              <p:tags r:id="rId1"/>
            </p:custDataLst>
            <p:extLst>
              <p:ext uri="{D42A27DB-BD31-4B8C-83A1-F6EECF244321}">
                <p14:modId xmlns:p14="http://schemas.microsoft.com/office/powerpoint/2010/main" val="2847937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Bildplatzhalter 2">
            <a:extLst>
              <a:ext uri="{FF2B5EF4-FFF2-40B4-BE49-F238E27FC236}">
                <a16:creationId xmlns:a16="http://schemas.microsoft.com/office/drawing/2014/main" id="{D231BE15-6FE6-CC12-11AB-DA247C02B151}"/>
              </a:ext>
            </a:extLst>
          </p:cNvPr>
          <p:cNvSpPr>
            <a:spLocks noGrp="1"/>
          </p:cNvSpPr>
          <p:nvPr>
            <p:ph type="pic" sz="quarter" idx="35" hasCustomPrompt="1"/>
          </p:nvPr>
        </p:nvSpPr>
        <p:spPr bwMode="gray">
          <a:xfrm>
            <a:off x="263526" y="1915815"/>
            <a:ext cx="2828018" cy="4392909"/>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2" name="Textplatzhalter 18">
            <a:extLst>
              <a:ext uri="{FF2B5EF4-FFF2-40B4-BE49-F238E27FC236}">
                <a16:creationId xmlns:a16="http://schemas.microsoft.com/office/drawing/2014/main" id="{8B306C0C-10EE-5C92-BB08-911A86FE76FA}"/>
              </a:ext>
            </a:extLst>
          </p:cNvPr>
          <p:cNvSpPr>
            <a:spLocks noGrp="1"/>
          </p:cNvSpPr>
          <p:nvPr>
            <p:ph type="body" sz="quarter" idx="41"/>
          </p:nvPr>
        </p:nvSpPr>
        <p:spPr>
          <a:xfrm>
            <a:off x="263525" y="1628775"/>
            <a:ext cx="2828019" cy="200025"/>
          </a:xfrm>
        </p:spPr>
        <p:txBody>
          <a:bodyPr lIns="0" tIns="0" rIns="0" bIns="0">
            <a:noAutofit/>
          </a:bodyPr>
          <a:lstStyle>
            <a:lvl1pPr>
              <a:defRPr sz="1400"/>
            </a:lvl1pPr>
          </a:lstStyle>
          <a:p>
            <a:pPr lvl="0"/>
            <a:r>
              <a:rPr lang="de-DE" dirty="0"/>
              <a:t>Mastertextformat bearbeiten</a:t>
            </a:r>
            <a:endParaRPr lang="en-US" dirty="0"/>
          </a:p>
        </p:txBody>
      </p:sp>
      <p:sp>
        <p:nvSpPr>
          <p:cNvPr id="11" name="Bildplatzhalter 2">
            <a:extLst>
              <a:ext uri="{FF2B5EF4-FFF2-40B4-BE49-F238E27FC236}">
                <a16:creationId xmlns:a16="http://schemas.microsoft.com/office/drawing/2014/main" id="{893D174C-C0FB-9D7F-8F3A-6B7AA5B7A8AD}"/>
              </a:ext>
            </a:extLst>
          </p:cNvPr>
          <p:cNvSpPr>
            <a:spLocks noGrp="1"/>
          </p:cNvSpPr>
          <p:nvPr>
            <p:ph type="pic" sz="quarter" idx="44" hasCustomPrompt="1"/>
          </p:nvPr>
        </p:nvSpPr>
        <p:spPr bwMode="gray">
          <a:xfrm>
            <a:off x="3209926" y="1915815"/>
            <a:ext cx="2828018" cy="4392909"/>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12" name="Bildplatzhalter 2">
            <a:extLst>
              <a:ext uri="{FF2B5EF4-FFF2-40B4-BE49-F238E27FC236}">
                <a16:creationId xmlns:a16="http://schemas.microsoft.com/office/drawing/2014/main" id="{8149709A-CCFA-A2EA-945F-CE3F983A3393}"/>
              </a:ext>
            </a:extLst>
          </p:cNvPr>
          <p:cNvSpPr>
            <a:spLocks noGrp="1"/>
          </p:cNvSpPr>
          <p:nvPr>
            <p:ph type="pic" sz="quarter" idx="45" hasCustomPrompt="1"/>
          </p:nvPr>
        </p:nvSpPr>
        <p:spPr bwMode="gray">
          <a:xfrm>
            <a:off x="6156326" y="1915815"/>
            <a:ext cx="2828018" cy="4392909"/>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13" name="Bildplatzhalter 2">
            <a:extLst>
              <a:ext uri="{FF2B5EF4-FFF2-40B4-BE49-F238E27FC236}">
                <a16:creationId xmlns:a16="http://schemas.microsoft.com/office/drawing/2014/main" id="{A137BB63-222B-D48C-A01C-6F8214AEC49C}"/>
              </a:ext>
            </a:extLst>
          </p:cNvPr>
          <p:cNvSpPr>
            <a:spLocks noGrp="1"/>
          </p:cNvSpPr>
          <p:nvPr>
            <p:ph type="pic" sz="quarter" idx="46" hasCustomPrompt="1"/>
          </p:nvPr>
        </p:nvSpPr>
        <p:spPr bwMode="gray">
          <a:xfrm>
            <a:off x="9102726" y="1915815"/>
            <a:ext cx="2828018" cy="4392909"/>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14" name="Textplatzhalter 18">
            <a:extLst>
              <a:ext uri="{FF2B5EF4-FFF2-40B4-BE49-F238E27FC236}">
                <a16:creationId xmlns:a16="http://schemas.microsoft.com/office/drawing/2014/main" id="{105A5F22-B7C4-DDD8-3253-6013968240A4}"/>
              </a:ext>
            </a:extLst>
          </p:cNvPr>
          <p:cNvSpPr>
            <a:spLocks noGrp="1"/>
          </p:cNvSpPr>
          <p:nvPr>
            <p:ph type="body" sz="quarter" idx="47"/>
          </p:nvPr>
        </p:nvSpPr>
        <p:spPr>
          <a:xfrm>
            <a:off x="3207022" y="1628775"/>
            <a:ext cx="2828019" cy="200025"/>
          </a:xfrm>
        </p:spPr>
        <p:txBody>
          <a:bodyPr lIns="0" tIns="0" rIns="0" bIns="0">
            <a:noAutofit/>
          </a:bodyPr>
          <a:lstStyle>
            <a:lvl1pPr>
              <a:defRPr sz="1400"/>
            </a:lvl1pPr>
          </a:lstStyle>
          <a:p>
            <a:pPr lvl="0"/>
            <a:r>
              <a:rPr lang="de-DE" dirty="0"/>
              <a:t>Mastertextformat bearbeiten</a:t>
            </a:r>
            <a:endParaRPr lang="en-US" dirty="0"/>
          </a:p>
        </p:txBody>
      </p:sp>
      <p:sp>
        <p:nvSpPr>
          <p:cNvPr id="15" name="Textplatzhalter 18">
            <a:extLst>
              <a:ext uri="{FF2B5EF4-FFF2-40B4-BE49-F238E27FC236}">
                <a16:creationId xmlns:a16="http://schemas.microsoft.com/office/drawing/2014/main" id="{919A8D5B-9DD7-8704-969D-432637EB5D0F}"/>
              </a:ext>
            </a:extLst>
          </p:cNvPr>
          <p:cNvSpPr>
            <a:spLocks noGrp="1"/>
          </p:cNvSpPr>
          <p:nvPr>
            <p:ph type="body" sz="quarter" idx="48"/>
          </p:nvPr>
        </p:nvSpPr>
        <p:spPr>
          <a:xfrm>
            <a:off x="6150519" y="1628775"/>
            <a:ext cx="2828019" cy="200025"/>
          </a:xfrm>
        </p:spPr>
        <p:txBody>
          <a:bodyPr lIns="0" tIns="0" rIns="0" bIns="0">
            <a:noAutofit/>
          </a:bodyPr>
          <a:lstStyle>
            <a:lvl1pPr>
              <a:defRPr sz="1400"/>
            </a:lvl1pPr>
          </a:lstStyle>
          <a:p>
            <a:pPr lvl="0"/>
            <a:r>
              <a:rPr lang="de-DE" dirty="0"/>
              <a:t>Mastertextformat bearbeiten</a:t>
            </a:r>
            <a:endParaRPr lang="en-US" dirty="0"/>
          </a:p>
        </p:txBody>
      </p:sp>
      <p:sp>
        <p:nvSpPr>
          <p:cNvPr id="16" name="Textplatzhalter 18">
            <a:extLst>
              <a:ext uri="{FF2B5EF4-FFF2-40B4-BE49-F238E27FC236}">
                <a16:creationId xmlns:a16="http://schemas.microsoft.com/office/drawing/2014/main" id="{FAD55A32-D37C-028C-96B8-CBEE56362464}"/>
              </a:ext>
            </a:extLst>
          </p:cNvPr>
          <p:cNvSpPr>
            <a:spLocks noGrp="1"/>
          </p:cNvSpPr>
          <p:nvPr>
            <p:ph type="body" sz="quarter" idx="49"/>
          </p:nvPr>
        </p:nvSpPr>
        <p:spPr>
          <a:xfrm>
            <a:off x="9094016" y="1628775"/>
            <a:ext cx="2828019" cy="200025"/>
          </a:xfrm>
        </p:spPr>
        <p:txBody>
          <a:bodyPr lIns="0" tIns="0" rIns="0" bIns="0">
            <a:noAutofit/>
          </a:bodyPr>
          <a:lstStyle>
            <a:lvl1pPr>
              <a:defRPr sz="1400"/>
            </a:lvl1pPr>
          </a:lstStyle>
          <a:p>
            <a:pPr lvl="0"/>
            <a:r>
              <a:rPr lang="de-DE" dirty="0"/>
              <a:t>Mastertextformat bearbeiten</a:t>
            </a:r>
            <a:endParaRPr lang="en-US" dirty="0"/>
          </a:p>
        </p:txBody>
      </p:sp>
      <p:sp>
        <p:nvSpPr>
          <p:cNvPr id="18" name="Datumsplatzhalter 17">
            <a:extLst>
              <a:ext uri="{FF2B5EF4-FFF2-40B4-BE49-F238E27FC236}">
                <a16:creationId xmlns:a16="http://schemas.microsoft.com/office/drawing/2014/main" id="{20FDCD62-F6F9-CB13-49B6-6970BF200656}"/>
              </a:ext>
            </a:extLst>
          </p:cNvPr>
          <p:cNvSpPr>
            <a:spLocks noGrp="1"/>
          </p:cNvSpPr>
          <p:nvPr>
            <p:ph type="dt" sz="half" idx="50"/>
          </p:nvPr>
        </p:nvSpPr>
        <p:spPr/>
        <p:txBody>
          <a:bodyPr/>
          <a:lstStyle/>
          <a:p>
            <a:fld id="{A23D3F80-0303-194A-A4D7-3600CEA9FF9C}" type="datetime4">
              <a:rPr lang="de-DE" smtClean="0"/>
              <a:t>30. Oktober 2025</a:t>
            </a:fld>
            <a:endParaRPr lang="de-DE" dirty="0"/>
          </a:p>
        </p:txBody>
      </p:sp>
      <p:sp>
        <p:nvSpPr>
          <p:cNvPr id="27" name="Foliennummernplatzhalter 26">
            <a:extLst>
              <a:ext uri="{FF2B5EF4-FFF2-40B4-BE49-F238E27FC236}">
                <a16:creationId xmlns:a16="http://schemas.microsoft.com/office/drawing/2014/main" id="{124E2DA0-DAFD-986F-9052-5D75AAF0B394}"/>
              </a:ext>
            </a:extLst>
          </p:cNvPr>
          <p:cNvSpPr>
            <a:spLocks noGrp="1"/>
          </p:cNvSpPr>
          <p:nvPr>
            <p:ph type="sldNum" sz="quarter" idx="52"/>
          </p:nvPr>
        </p:nvSpPr>
        <p:spPr/>
        <p:txBody>
          <a:bodyPr/>
          <a:lstStyle/>
          <a:p>
            <a:fld id="{18299E47-36AB-422A-8771-01693144F6AF}" type="slidenum">
              <a:rPr lang="en-GB" smtClean="0"/>
              <a:pPr/>
              <a:t>‹Nr.›</a:t>
            </a:fld>
            <a:endParaRPr lang="en-GB" dirty="0"/>
          </a:p>
        </p:txBody>
      </p:sp>
      <p:sp>
        <p:nvSpPr>
          <p:cNvPr id="5" name="Textplatzhalter 5">
            <a:extLst>
              <a:ext uri="{FF2B5EF4-FFF2-40B4-BE49-F238E27FC236}">
                <a16:creationId xmlns:a16="http://schemas.microsoft.com/office/drawing/2014/main" id="{10640F94-538E-8CB1-3445-52DF7EE423A2}"/>
              </a:ext>
            </a:extLst>
          </p:cNvPr>
          <p:cNvSpPr>
            <a:spLocks noGrp="1"/>
          </p:cNvSpPr>
          <p:nvPr>
            <p:ph type="body" sz="quarter" idx="13" hasCustomPrompt="1"/>
          </p:nvPr>
        </p:nvSpPr>
        <p:spPr>
          <a:xfrm>
            <a:off x="263526" y="269831"/>
            <a:ext cx="3311524"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3" name="Titel 3">
            <a:extLst>
              <a:ext uri="{FF2B5EF4-FFF2-40B4-BE49-F238E27FC236}">
                <a16:creationId xmlns:a16="http://schemas.microsoft.com/office/drawing/2014/main" id="{464E75C0-DD54-A8FB-F16F-FC1A02501F31}"/>
              </a:ext>
            </a:extLst>
          </p:cNvPr>
          <p:cNvSpPr>
            <a:spLocks noGrp="1"/>
          </p:cNvSpPr>
          <p:nvPr>
            <p:ph type="title"/>
          </p:nvPr>
        </p:nvSpPr>
        <p:spPr>
          <a:xfrm>
            <a:off x="263525" y="601881"/>
            <a:ext cx="9021791" cy="408401"/>
          </a:xfrm>
          <a:prstGeom prst="rect">
            <a:avLst/>
          </a:prstGeom>
        </p:spPr>
        <p:txBody>
          <a:bodyPr vert="horz"/>
          <a:lstStyle>
            <a:lvl1pPr>
              <a:defRPr baseline="0">
                <a:solidFill>
                  <a:schemeClr val="tx1"/>
                </a:solidFill>
              </a:defRPr>
            </a:lvl1pPr>
          </a:lstStyle>
          <a:p>
            <a:r>
              <a:rPr lang="de-DE" dirty="0"/>
              <a:t>Mastertitelformat bearbeiten</a:t>
            </a:r>
            <a:endParaRPr lang="en-US" dirty="0"/>
          </a:p>
        </p:txBody>
      </p:sp>
      <p:pic>
        <p:nvPicPr>
          <p:cNvPr id="4" name="Grafik 3" descr="Ein Bild, das Schwarz, Screenshot, Dunkelheit, Design enthält.&#10;&#10;KI-generierte Inhalte können fehlerhaft sein.">
            <a:extLst>
              <a:ext uri="{FF2B5EF4-FFF2-40B4-BE49-F238E27FC236}">
                <a16:creationId xmlns:a16="http://schemas.microsoft.com/office/drawing/2014/main" id="{88F4D87E-5919-CA96-63E2-C583FE6F467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3200" y="0"/>
            <a:ext cx="900000" cy="900000"/>
          </a:xfrm>
          <a:prstGeom prst="rect">
            <a:avLst/>
          </a:prstGeom>
        </p:spPr>
      </p:pic>
    </p:spTree>
    <p:extLst>
      <p:ext uri="{BB962C8B-B14F-4D97-AF65-F5344CB8AC3E}">
        <p14:creationId xmlns:p14="http://schemas.microsoft.com/office/powerpoint/2010/main" val="233985414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Split mit Text | white | 2">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10700A4-6449-BC80-B0AA-2C87C11AEADD}"/>
              </a:ext>
            </a:extLst>
          </p:cNvPr>
          <p:cNvGraphicFramePr>
            <a:graphicFrameLocks noChangeAspect="1"/>
          </p:cNvGraphicFramePr>
          <p:nvPr userDrawn="1">
            <p:custDataLst>
              <p:tags r:id="rId1"/>
            </p:custDataLst>
            <p:extLst>
              <p:ext uri="{D42A27DB-BD31-4B8C-83A1-F6EECF244321}">
                <p14:modId xmlns:p14="http://schemas.microsoft.com/office/powerpoint/2010/main" val="2382200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Bildplatzhalter 2">
            <a:extLst>
              <a:ext uri="{FF2B5EF4-FFF2-40B4-BE49-F238E27FC236}">
                <a16:creationId xmlns:a16="http://schemas.microsoft.com/office/drawing/2014/main" id="{B5052CB4-3F8F-0E17-42F2-81A353B5C9BB}"/>
              </a:ext>
            </a:extLst>
          </p:cNvPr>
          <p:cNvSpPr>
            <a:spLocks noGrp="1"/>
          </p:cNvSpPr>
          <p:nvPr>
            <p:ph type="pic" sz="quarter" idx="39" hasCustomPrompt="1"/>
          </p:nvPr>
        </p:nvSpPr>
        <p:spPr bwMode="gray">
          <a:xfrm>
            <a:off x="7986714" y="0"/>
            <a:ext cx="4205286" cy="3394800"/>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15" name="Bildplatzhalter 2">
            <a:extLst>
              <a:ext uri="{FF2B5EF4-FFF2-40B4-BE49-F238E27FC236}">
                <a16:creationId xmlns:a16="http://schemas.microsoft.com/office/drawing/2014/main" id="{E0167935-3CC9-EDB0-1545-EAA9644B475E}"/>
              </a:ext>
            </a:extLst>
          </p:cNvPr>
          <p:cNvSpPr>
            <a:spLocks noGrp="1"/>
          </p:cNvSpPr>
          <p:nvPr>
            <p:ph type="pic" sz="quarter" idx="35" hasCustomPrompt="1"/>
          </p:nvPr>
        </p:nvSpPr>
        <p:spPr bwMode="gray">
          <a:xfrm>
            <a:off x="3719514" y="0"/>
            <a:ext cx="4201200" cy="3394800"/>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17" name="Bildplatzhalter 2">
            <a:extLst>
              <a:ext uri="{FF2B5EF4-FFF2-40B4-BE49-F238E27FC236}">
                <a16:creationId xmlns:a16="http://schemas.microsoft.com/office/drawing/2014/main" id="{9751C81A-8D48-7040-1638-BD3EC0728E10}"/>
              </a:ext>
            </a:extLst>
          </p:cNvPr>
          <p:cNvSpPr>
            <a:spLocks noGrp="1"/>
          </p:cNvSpPr>
          <p:nvPr>
            <p:ph type="pic" sz="quarter" idx="40" hasCustomPrompt="1"/>
          </p:nvPr>
        </p:nvSpPr>
        <p:spPr bwMode="gray">
          <a:xfrm>
            <a:off x="3719514" y="3461656"/>
            <a:ext cx="4201200" cy="3396344"/>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18" name="Bildplatzhalter 2">
            <a:extLst>
              <a:ext uri="{FF2B5EF4-FFF2-40B4-BE49-F238E27FC236}">
                <a16:creationId xmlns:a16="http://schemas.microsoft.com/office/drawing/2014/main" id="{B686591F-3C7A-6ACC-4CF8-B84E75B7C617}"/>
              </a:ext>
            </a:extLst>
          </p:cNvPr>
          <p:cNvSpPr>
            <a:spLocks noGrp="1"/>
          </p:cNvSpPr>
          <p:nvPr>
            <p:ph type="pic" sz="quarter" idx="41" hasCustomPrompt="1"/>
          </p:nvPr>
        </p:nvSpPr>
        <p:spPr bwMode="gray">
          <a:xfrm>
            <a:off x="7986714" y="3461656"/>
            <a:ext cx="4205286" cy="3396343"/>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platzhalter 18">
            <a:extLst>
              <a:ext uri="{FF2B5EF4-FFF2-40B4-BE49-F238E27FC236}">
                <a16:creationId xmlns:a16="http://schemas.microsoft.com/office/drawing/2014/main" id="{4776B309-1593-3926-1302-394D961878D0}"/>
              </a:ext>
            </a:extLst>
          </p:cNvPr>
          <p:cNvSpPr>
            <a:spLocks noGrp="1"/>
          </p:cNvSpPr>
          <p:nvPr>
            <p:ph type="body" sz="quarter" idx="32"/>
          </p:nvPr>
        </p:nvSpPr>
        <p:spPr>
          <a:xfrm>
            <a:off x="263525" y="1628775"/>
            <a:ext cx="3311525" cy="4679949"/>
          </a:xfrm>
        </p:spPr>
        <p:txBody>
          <a:bodyPr lIns="0" tIns="0" rIns="0" bIns="0">
            <a:noAutofit/>
          </a:bodyPr>
          <a:lstStyle>
            <a:lvl1pPr>
              <a:lnSpc>
                <a:spcPct val="110000"/>
              </a:lnSpc>
              <a:defRPr sz="1400" baseline="0"/>
            </a:lvl1pPr>
          </a:lstStyle>
          <a:p>
            <a:pPr lvl="0"/>
            <a:r>
              <a:rPr lang="de-DE" dirty="0"/>
              <a:t>Mastertextformat bearbeiten</a:t>
            </a:r>
            <a:endParaRPr lang="en-US" dirty="0"/>
          </a:p>
        </p:txBody>
      </p:sp>
      <p:sp>
        <p:nvSpPr>
          <p:cNvPr id="2" name="Datumsplatzhalter 1">
            <a:extLst>
              <a:ext uri="{FF2B5EF4-FFF2-40B4-BE49-F238E27FC236}">
                <a16:creationId xmlns:a16="http://schemas.microsoft.com/office/drawing/2014/main" id="{17AEB9ED-1C87-4529-D550-6773E3E5AD6B}"/>
              </a:ext>
            </a:extLst>
          </p:cNvPr>
          <p:cNvSpPr>
            <a:spLocks noGrp="1"/>
          </p:cNvSpPr>
          <p:nvPr>
            <p:ph type="dt" sz="half" idx="36"/>
          </p:nvPr>
        </p:nvSpPr>
        <p:spPr/>
        <p:txBody>
          <a:bodyPr/>
          <a:lstStyle/>
          <a:p>
            <a:fld id="{9698240A-F5F4-7349-9C3A-B90065B1A2A9}" type="datetime4">
              <a:rPr lang="de-DE" smtClean="0"/>
              <a:t>30. Oktober 2025</a:t>
            </a:fld>
            <a:endParaRPr lang="de-DE" dirty="0"/>
          </a:p>
        </p:txBody>
      </p:sp>
      <p:sp>
        <p:nvSpPr>
          <p:cNvPr id="5" name="Foliennummernplatzhalter 4">
            <a:extLst>
              <a:ext uri="{FF2B5EF4-FFF2-40B4-BE49-F238E27FC236}">
                <a16:creationId xmlns:a16="http://schemas.microsoft.com/office/drawing/2014/main" id="{B59E2325-9474-FB5C-A981-DE13CFFA569C}"/>
              </a:ext>
            </a:extLst>
          </p:cNvPr>
          <p:cNvSpPr>
            <a:spLocks noGrp="1"/>
          </p:cNvSpPr>
          <p:nvPr>
            <p:ph type="sldNum" sz="quarter" idx="38"/>
          </p:nvPr>
        </p:nvSpPr>
        <p:spPr/>
        <p:txBody>
          <a:bodyPr/>
          <a:lstStyle/>
          <a:p>
            <a:fld id="{18299E47-36AB-422A-8771-01693144F6AF}" type="slidenum">
              <a:rPr lang="en-GB" smtClean="0"/>
              <a:pPr/>
              <a:t>‹Nr.›</a:t>
            </a:fld>
            <a:endParaRPr lang="en-GB" dirty="0"/>
          </a:p>
        </p:txBody>
      </p:sp>
      <p:sp>
        <p:nvSpPr>
          <p:cNvPr id="7" name="Textplatzhalter 5">
            <a:extLst>
              <a:ext uri="{FF2B5EF4-FFF2-40B4-BE49-F238E27FC236}">
                <a16:creationId xmlns:a16="http://schemas.microsoft.com/office/drawing/2014/main" id="{CF68FD83-705C-8E79-1AFD-9CAB02DB9D99}"/>
              </a:ext>
            </a:extLst>
          </p:cNvPr>
          <p:cNvSpPr>
            <a:spLocks noGrp="1"/>
          </p:cNvSpPr>
          <p:nvPr>
            <p:ph type="body" sz="quarter" idx="13" hasCustomPrompt="1"/>
          </p:nvPr>
        </p:nvSpPr>
        <p:spPr>
          <a:xfrm>
            <a:off x="263526" y="269831"/>
            <a:ext cx="3311524"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4" name="Titel 3">
            <a:extLst>
              <a:ext uri="{FF2B5EF4-FFF2-40B4-BE49-F238E27FC236}">
                <a16:creationId xmlns:a16="http://schemas.microsoft.com/office/drawing/2014/main" id="{C960B137-41D5-15AF-316C-5E42D828EF5E}"/>
              </a:ext>
            </a:extLst>
          </p:cNvPr>
          <p:cNvSpPr>
            <a:spLocks noGrp="1"/>
          </p:cNvSpPr>
          <p:nvPr>
            <p:ph type="title"/>
          </p:nvPr>
        </p:nvSpPr>
        <p:spPr>
          <a:xfrm>
            <a:off x="263525" y="601881"/>
            <a:ext cx="3311525" cy="718919"/>
          </a:xfrm>
          <a:prstGeom prst="rect">
            <a:avLst/>
          </a:prstGeom>
        </p:spPr>
        <p:txBody>
          <a:bodyPr vert="horz"/>
          <a:lstStyle>
            <a:lvl1pPr>
              <a:defRPr baseline="0">
                <a:solidFill>
                  <a:schemeClr val="tx1"/>
                </a:solidFill>
              </a:defRPr>
            </a:lvl1pPr>
          </a:lstStyle>
          <a:p>
            <a:r>
              <a:rPr lang="de-DE" dirty="0"/>
              <a:t>Mastertitelformat bearbeiten</a:t>
            </a:r>
            <a:endParaRPr lang="en-US" dirty="0"/>
          </a:p>
        </p:txBody>
      </p:sp>
      <p:pic>
        <p:nvPicPr>
          <p:cNvPr id="6" name="Grafik 5" descr="Ein Bild, das Schwarz, Screenshot, Dunkelheit, Design enthält.&#10;&#10;KI-generierte Inhalte können fehlerhaft sein.">
            <a:extLst>
              <a:ext uri="{FF2B5EF4-FFF2-40B4-BE49-F238E27FC236}">
                <a16:creationId xmlns:a16="http://schemas.microsoft.com/office/drawing/2014/main" id="{A7DC6A28-B30F-DFDB-FAF0-8ECEE3CDA77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3200" y="0"/>
            <a:ext cx="900000" cy="900000"/>
          </a:xfrm>
          <a:prstGeom prst="rect">
            <a:avLst/>
          </a:prstGeom>
        </p:spPr>
      </p:pic>
    </p:spTree>
    <p:extLst>
      <p:ext uri="{BB962C8B-B14F-4D97-AF65-F5344CB8AC3E}">
        <p14:creationId xmlns:p14="http://schemas.microsoft.com/office/powerpoint/2010/main" val="324674993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rginal-Spalte mit Bild | white">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C11712D4-CF09-3D80-DDBD-7F3841F83910}"/>
              </a:ext>
            </a:extLst>
          </p:cNvPr>
          <p:cNvGraphicFramePr>
            <a:graphicFrameLocks noChangeAspect="1"/>
          </p:cNvGraphicFramePr>
          <p:nvPr userDrawn="1">
            <p:custDataLst>
              <p:tags r:id="rId1"/>
            </p:custDataLst>
            <p:extLst>
              <p:ext uri="{D42A27DB-BD31-4B8C-83A1-F6EECF244321}">
                <p14:modId xmlns:p14="http://schemas.microsoft.com/office/powerpoint/2010/main" val="156904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Bildplatzhalter 2">
            <a:extLst>
              <a:ext uri="{FF2B5EF4-FFF2-40B4-BE49-F238E27FC236}">
                <a16:creationId xmlns:a16="http://schemas.microsoft.com/office/drawing/2014/main" id="{69261831-0F13-3310-876E-428DD79B8A5D}"/>
              </a:ext>
            </a:extLst>
          </p:cNvPr>
          <p:cNvSpPr>
            <a:spLocks noGrp="1"/>
          </p:cNvSpPr>
          <p:nvPr>
            <p:ph type="pic" sz="quarter" idx="35" hasCustomPrompt="1"/>
          </p:nvPr>
        </p:nvSpPr>
        <p:spPr bwMode="gray">
          <a:xfrm>
            <a:off x="3719513" y="0"/>
            <a:ext cx="8472487" cy="6858000"/>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2" name="Datumsplatzhalter 1">
            <a:extLst>
              <a:ext uri="{FF2B5EF4-FFF2-40B4-BE49-F238E27FC236}">
                <a16:creationId xmlns:a16="http://schemas.microsoft.com/office/drawing/2014/main" id="{17AEB9ED-1C87-4529-D550-6773E3E5AD6B}"/>
              </a:ext>
            </a:extLst>
          </p:cNvPr>
          <p:cNvSpPr>
            <a:spLocks noGrp="1"/>
          </p:cNvSpPr>
          <p:nvPr>
            <p:ph type="dt" sz="half" idx="36"/>
          </p:nvPr>
        </p:nvSpPr>
        <p:spPr/>
        <p:txBody>
          <a:bodyPr/>
          <a:lstStyle/>
          <a:p>
            <a:fld id="{8A0CF579-983C-9649-AA47-81CC4ADE44D0}" type="datetime4">
              <a:rPr lang="de-DE" smtClean="0"/>
              <a:t>30. Oktober 2025</a:t>
            </a:fld>
            <a:endParaRPr lang="de-DE" dirty="0"/>
          </a:p>
        </p:txBody>
      </p:sp>
      <p:sp>
        <p:nvSpPr>
          <p:cNvPr id="5" name="Foliennummernplatzhalter 4">
            <a:extLst>
              <a:ext uri="{FF2B5EF4-FFF2-40B4-BE49-F238E27FC236}">
                <a16:creationId xmlns:a16="http://schemas.microsoft.com/office/drawing/2014/main" id="{B59E2325-9474-FB5C-A981-DE13CFFA569C}"/>
              </a:ext>
            </a:extLst>
          </p:cNvPr>
          <p:cNvSpPr>
            <a:spLocks noGrp="1"/>
          </p:cNvSpPr>
          <p:nvPr>
            <p:ph type="sldNum" sz="quarter" idx="38"/>
          </p:nvPr>
        </p:nvSpPr>
        <p:spPr/>
        <p:txBody>
          <a:bodyPr/>
          <a:lstStyle/>
          <a:p>
            <a:fld id="{18299E47-36AB-422A-8771-01693144F6AF}" type="slidenum">
              <a:rPr lang="en-GB" smtClean="0"/>
              <a:pPr/>
              <a:t>‹Nr.›</a:t>
            </a:fld>
            <a:endParaRPr lang="en-GB" dirty="0"/>
          </a:p>
        </p:txBody>
      </p:sp>
      <p:sp>
        <p:nvSpPr>
          <p:cNvPr id="7" name="Textplatzhalter 5">
            <a:extLst>
              <a:ext uri="{FF2B5EF4-FFF2-40B4-BE49-F238E27FC236}">
                <a16:creationId xmlns:a16="http://schemas.microsoft.com/office/drawing/2014/main" id="{96757356-7560-CDA5-8FFF-6008B6077A88}"/>
              </a:ext>
            </a:extLst>
          </p:cNvPr>
          <p:cNvSpPr>
            <a:spLocks noGrp="1"/>
          </p:cNvSpPr>
          <p:nvPr>
            <p:ph type="body" sz="quarter" idx="13" hasCustomPrompt="1"/>
          </p:nvPr>
        </p:nvSpPr>
        <p:spPr>
          <a:xfrm>
            <a:off x="263526" y="269831"/>
            <a:ext cx="3311524"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9" name="Textplatzhalter 18">
            <a:extLst>
              <a:ext uri="{FF2B5EF4-FFF2-40B4-BE49-F238E27FC236}">
                <a16:creationId xmlns:a16="http://schemas.microsoft.com/office/drawing/2014/main" id="{CF5B0EC2-59F6-C3E3-7D6E-9F8654D5CBD8}"/>
              </a:ext>
            </a:extLst>
          </p:cNvPr>
          <p:cNvSpPr>
            <a:spLocks noGrp="1"/>
          </p:cNvSpPr>
          <p:nvPr>
            <p:ph type="body" sz="quarter" idx="32"/>
          </p:nvPr>
        </p:nvSpPr>
        <p:spPr>
          <a:xfrm>
            <a:off x="263525" y="1628775"/>
            <a:ext cx="3311525" cy="4679949"/>
          </a:xfrm>
        </p:spPr>
        <p:txBody>
          <a:bodyPr lIns="0" tIns="0" rIns="0" bIns="0">
            <a:noAutofit/>
          </a:bodyPr>
          <a:lstStyle>
            <a:lvl1pPr>
              <a:lnSpc>
                <a:spcPct val="110000"/>
              </a:lnSpc>
              <a:defRPr sz="1400" baseline="0"/>
            </a:lvl1pPr>
          </a:lstStyle>
          <a:p>
            <a:pPr lvl="0"/>
            <a:r>
              <a:rPr lang="de-DE" dirty="0"/>
              <a:t>Mastertextformat bearbeiten</a:t>
            </a:r>
            <a:endParaRPr lang="en-US" dirty="0"/>
          </a:p>
        </p:txBody>
      </p:sp>
      <p:sp>
        <p:nvSpPr>
          <p:cNvPr id="4" name="Titel 3">
            <a:extLst>
              <a:ext uri="{FF2B5EF4-FFF2-40B4-BE49-F238E27FC236}">
                <a16:creationId xmlns:a16="http://schemas.microsoft.com/office/drawing/2014/main" id="{F9C18EB5-EADA-17EC-4C7E-7FF48C62412A}"/>
              </a:ext>
            </a:extLst>
          </p:cNvPr>
          <p:cNvSpPr>
            <a:spLocks noGrp="1"/>
          </p:cNvSpPr>
          <p:nvPr>
            <p:ph type="title"/>
          </p:nvPr>
        </p:nvSpPr>
        <p:spPr>
          <a:xfrm>
            <a:off x="263525" y="601881"/>
            <a:ext cx="3311525" cy="408401"/>
          </a:xfrm>
          <a:prstGeom prst="rect">
            <a:avLst/>
          </a:prstGeom>
        </p:spPr>
        <p:txBody>
          <a:bodyPr vert="horz"/>
          <a:lstStyle>
            <a:lvl1pPr>
              <a:defRPr baseline="0">
                <a:solidFill>
                  <a:schemeClr val="tx1"/>
                </a:solidFill>
              </a:defRPr>
            </a:lvl1pPr>
          </a:lstStyle>
          <a:p>
            <a:r>
              <a:rPr lang="de-DE" dirty="0"/>
              <a:t>Mastertitelformat bearbeiten</a:t>
            </a:r>
            <a:endParaRPr lang="en-US" dirty="0"/>
          </a:p>
        </p:txBody>
      </p:sp>
      <p:pic>
        <p:nvPicPr>
          <p:cNvPr id="6" name="Grafik 5" descr="Ein Bild, das Schwarz, Screenshot, Dunkelheit, Design enthält.&#10;&#10;KI-generierte Inhalte können fehlerhaft sein.">
            <a:extLst>
              <a:ext uri="{FF2B5EF4-FFF2-40B4-BE49-F238E27FC236}">
                <a16:creationId xmlns:a16="http://schemas.microsoft.com/office/drawing/2014/main" id="{B73A234E-2B3F-6416-1352-73EB6D5EFFA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3200" y="0"/>
            <a:ext cx="900000" cy="900000"/>
          </a:xfrm>
          <a:prstGeom prst="rect">
            <a:avLst/>
          </a:prstGeom>
        </p:spPr>
      </p:pic>
    </p:spTree>
    <p:extLst>
      <p:ext uri="{BB962C8B-B14F-4D97-AF65-F5344CB8AC3E}">
        <p14:creationId xmlns:p14="http://schemas.microsoft.com/office/powerpoint/2010/main" val="165316146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mit schmalem Bild | white">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D05B2F0-38B3-7467-F09E-E67FC39CB8DF}"/>
              </a:ext>
            </a:extLst>
          </p:cNvPr>
          <p:cNvGraphicFramePr>
            <a:graphicFrameLocks noChangeAspect="1"/>
          </p:cNvGraphicFramePr>
          <p:nvPr userDrawn="1">
            <p:custDataLst>
              <p:tags r:id="rId1"/>
            </p:custDataLst>
            <p:extLst>
              <p:ext uri="{D42A27DB-BD31-4B8C-83A1-F6EECF244321}">
                <p14:modId xmlns:p14="http://schemas.microsoft.com/office/powerpoint/2010/main" val="1460773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Bildplatzhalter 2">
            <a:extLst>
              <a:ext uri="{FF2B5EF4-FFF2-40B4-BE49-F238E27FC236}">
                <a16:creationId xmlns:a16="http://schemas.microsoft.com/office/drawing/2014/main" id="{69261831-0F13-3310-876E-428DD79B8A5D}"/>
              </a:ext>
            </a:extLst>
          </p:cNvPr>
          <p:cNvSpPr>
            <a:spLocks noGrp="1"/>
          </p:cNvSpPr>
          <p:nvPr>
            <p:ph type="pic" sz="quarter" idx="35" hasCustomPrompt="1"/>
          </p:nvPr>
        </p:nvSpPr>
        <p:spPr bwMode="gray">
          <a:xfrm>
            <a:off x="6096000" y="0"/>
            <a:ext cx="6096000" cy="6858000"/>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2" name="Datumsplatzhalter 1">
            <a:extLst>
              <a:ext uri="{FF2B5EF4-FFF2-40B4-BE49-F238E27FC236}">
                <a16:creationId xmlns:a16="http://schemas.microsoft.com/office/drawing/2014/main" id="{17AEB9ED-1C87-4529-D550-6773E3E5AD6B}"/>
              </a:ext>
            </a:extLst>
          </p:cNvPr>
          <p:cNvSpPr>
            <a:spLocks noGrp="1"/>
          </p:cNvSpPr>
          <p:nvPr>
            <p:ph type="dt" sz="half" idx="36"/>
          </p:nvPr>
        </p:nvSpPr>
        <p:spPr>
          <a:xfrm>
            <a:off x="4451815" y="6600825"/>
            <a:ext cx="1440000" cy="192253"/>
          </a:xfrm>
        </p:spPr>
        <p:txBody>
          <a:bodyPr/>
          <a:lstStyle>
            <a:lvl1pPr algn="r">
              <a:defRPr/>
            </a:lvl1pPr>
          </a:lstStyle>
          <a:p>
            <a:fld id="{E2F4B7BC-1AEE-9145-B5CA-041BA0AE3DBB}" type="datetime4">
              <a:rPr lang="de-DE" smtClean="0"/>
              <a:pPr/>
              <a:t>30. Oktober 2025</a:t>
            </a:fld>
            <a:endParaRPr lang="de-DE"/>
          </a:p>
        </p:txBody>
      </p:sp>
      <p:sp>
        <p:nvSpPr>
          <p:cNvPr id="5" name="Foliennummernplatzhalter 4">
            <a:extLst>
              <a:ext uri="{FF2B5EF4-FFF2-40B4-BE49-F238E27FC236}">
                <a16:creationId xmlns:a16="http://schemas.microsoft.com/office/drawing/2014/main" id="{B59E2325-9474-FB5C-A981-DE13CFFA569C}"/>
              </a:ext>
            </a:extLst>
          </p:cNvPr>
          <p:cNvSpPr>
            <a:spLocks noGrp="1"/>
          </p:cNvSpPr>
          <p:nvPr>
            <p:ph type="sldNum" sz="quarter" idx="38"/>
          </p:nvPr>
        </p:nvSpPr>
        <p:spPr/>
        <p:txBody>
          <a:bodyPr/>
          <a:lstStyle/>
          <a:p>
            <a:fld id="{18299E47-36AB-422A-8771-01693144F6AF}" type="slidenum">
              <a:rPr lang="en-GB" smtClean="0"/>
              <a:pPr/>
              <a:t>‹Nr.›</a:t>
            </a:fld>
            <a:endParaRPr lang="en-GB" dirty="0"/>
          </a:p>
        </p:txBody>
      </p:sp>
      <p:sp>
        <p:nvSpPr>
          <p:cNvPr id="7" name="Textplatzhalter 5">
            <a:extLst>
              <a:ext uri="{FF2B5EF4-FFF2-40B4-BE49-F238E27FC236}">
                <a16:creationId xmlns:a16="http://schemas.microsoft.com/office/drawing/2014/main" id="{96757356-7560-CDA5-8FFF-6008B6077A88}"/>
              </a:ext>
            </a:extLst>
          </p:cNvPr>
          <p:cNvSpPr>
            <a:spLocks noGrp="1"/>
          </p:cNvSpPr>
          <p:nvPr>
            <p:ph type="body" sz="quarter" idx="13" hasCustomPrompt="1"/>
          </p:nvPr>
        </p:nvSpPr>
        <p:spPr>
          <a:xfrm>
            <a:off x="263526" y="269831"/>
            <a:ext cx="3311524"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9" name="Textplatzhalter 18">
            <a:extLst>
              <a:ext uri="{FF2B5EF4-FFF2-40B4-BE49-F238E27FC236}">
                <a16:creationId xmlns:a16="http://schemas.microsoft.com/office/drawing/2014/main" id="{CF5B0EC2-59F6-C3E3-7D6E-9F8654D5CBD8}"/>
              </a:ext>
            </a:extLst>
          </p:cNvPr>
          <p:cNvSpPr>
            <a:spLocks noGrp="1"/>
          </p:cNvSpPr>
          <p:nvPr>
            <p:ph type="body" sz="quarter" idx="32"/>
          </p:nvPr>
        </p:nvSpPr>
        <p:spPr>
          <a:xfrm>
            <a:off x="263525" y="1628775"/>
            <a:ext cx="5612619" cy="4679949"/>
          </a:xfrm>
        </p:spPr>
        <p:txBody>
          <a:bodyPr lIns="0" tIns="0" rIns="0" bIns="0">
            <a:noAutofit/>
          </a:bodyPr>
          <a:lstStyle>
            <a:lvl1pPr>
              <a:lnSpc>
                <a:spcPct val="110000"/>
              </a:lnSpc>
              <a:defRPr sz="1400" baseline="0"/>
            </a:lvl1pPr>
          </a:lstStyle>
          <a:p>
            <a:pPr lvl="0"/>
            <a:r>
              <a:rPr lang="de-DE" dirty="0"/>
              <a:t>Mastertextformat bearbeiten</a:t>
            </a:r>
            <a:endParaRPr lang="en-US" dirty="0"/>
          </a:p>
        </p:txBody>
      </p:sp>
      <p:sp>
        <p:nvSpPr>
          <p:cNvPr id="4" name="Titel 3">
            <a:extLst>
              <a:ext uri="{FF2B5EF4-FFF2-40B4-BE49-F238E27FC236}">
                <a16:creationId xmlns:a16="http://schemas.microsoft.com/office/drawing/2014/main" id="{E1FE480B-3B07-7E2F-ADBB-3FC49CCCB56C}"/>
              </a:ext>
            </a:extLst>
          </p:cNvPr>
          <p:cNvSpPr>
            <a:spLocks noGrp="1"/>
          </p:cNvSpPr>
          <p:nvPr>
            <p:ph type="title"/>
          </p:nvPr>
        </p:nvSpPr>
        <p:spPr>
          <a:xfrm>
            <a:off x="263525" y="601881"/>
            <a:ext cx="5612619" cy="408401"/>
          </a:xfrm>
          <a:prstGeom prst="rect">
            <a:avLst/>
          </a:prstGeom>
        </p:spPr>
        <p:txBody>
          <a:bodyPr vert="horz"/>
          <a:lstStyle>
            <a:lvl1pPr>
              <a:defRPr baseline="0">
                <a:solidFill>
                  <a:schemeClr val="tx1"/>
                </a:solidFill>
              </a:defRPr>
            </a:lvl1pPr>
          </a:lstStyle>
          <a:p>
            <a:r>
              <a:rPr lang="de-DE" dirty="0"/>
              <a:t>Mastertitelformat bearbeiten</a:t>
            </a:r>
            <a:endParaRPr lang="en-US" dirty="0"/>
          </a:p>
        </p:txBody>
      </p:sp>
      <p:pic>
        <p:nvPicPr>
          <p:cNvPr id="6" name="Grafik 5" descr="Ein Bild, das Schwarz, Screenshot, Dunkelheit, Design enthält.&#10;&#10;KI-generierte Inhalte können fehlerhaft sein.">
            <a:extLst>
              <a:ext uri="{FF2B5EF4-FFF2-40B4-BE49-F238E27FC236}">
                <a16:creationId xmlns:a16="http://schemas.microsoft.com/office/drawing/2014/main" id="{134E7993-1864-E5B3-E35A-979FC8AA96D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3200" y="0"/>
            <a:ext cx="900000" cy="900000"/>
          </a:xfrm>
          <a:prstGeom prst="rect">
            <a:avLst/>
          </a:prstGeom>
        </p:spPr>
      </p:pic>
    </p:spTree>
    <p:extLst>
      <p:ext uri="{BB962C8B-B14F-4D97-AF65-F5344CB8AC3E}">
        <p14:creationId xmlns:p14="http://schemas.microsoft.com/office/powerpoint/2010/main" val="285311397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black">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5F13003-4719-436C-964C-A56F39DF2E29}"/>
              </a:ext>
            </a:extLst>
          </p:cNvPr>
          <p:cNvGraphicFramePr>
            <a:graphicFrameLocks noChangeAspect="1"/>
          </p:cNvGraphicFramePr>
          <p:nvPr userDrawn="1">
            <p:custDataLst>
              <p:tags r:id="rId1"/>
            </p:custDataLst>
            <p:extLst>
              <p:ext uri="{D42A27DB-BD31-4B8C-83A1-F6EECF244321}">
                <p14:modId xmlns:p14="http://schemas.microsoft.com/office/powerpoint/2010/main" val="1223128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Bildplatzhalter 17">
            <a:extLst>
              <a:ext uri="{FF2B5EF4-FFF2-40B4-BE49-F238E27FC236}">
                <a16:creationId xmlns:a16="http://schemas.microsoft.com/office/drawing/2014/main" id="{3E62D5A3-422E-B6F4-2598-D9E3790821A2}"/>
              </a:ext>
            </a:extLst>
          </p:cNvPr>
          <p:cNvSpPr>
            <a:spLocks noGrp="1"/>
          </p:cNvSpPr>
          <p:nvPr>
            <p:ph type="pic" sz="quarter" idx="18"/>
          </p:nvPr>
        </p:nvSpPr>
        <p:spPr>
          <a:xfrm>
            <a:off x="0" y="0"/>
            <a:ext cx="12192000" cy="4057650"/>
          </a:xfrm>
          <a:solidFill>
            <a:schemeClr val="bg1">
              <a:lumMod val="75000"/>
              <a:lumOff val="25000"/>
            </a:schemeClr>
          </a:solidFill>
        </p:spPr>
        <p:txBody>
          <a:bodyPr/>
          <a:lstStyle/>
          <a:p>
            <a:endParaRPr lang="de-DE" dirty="0"/>
          </a:p>
        </p:txBody>
      </p:sp>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platzhalter 5">
            <a:extLst>
              <a:ext uri="{FF2B5EF4-FFF2-40B4-BE49-F238E27FC236}">
                <a16:creationId xmlns:a16="http://schemas.microsoft.com/office/drawing/2014/main" id="{D2EB73FB-580F-F4D7-5F7A-E0A7C7BE0CF5}"/>
              </a:ext>
            </a:extLst>
          </p:cNvPr>
          <p:cNvSpPr>
            <a:spLocks noGrp="1"/>
          </p:cNvSpPr>
          <p:nvPr>
            <p:ph type="body" sz="quarter" idx="17" hasCustomPrompt="1"/>
          </p:nvPr>
        </p:nvSpPr>
        <p:spPr>
          <a:xfrm>
            <a:off x="263526" y="4517942"/>
            <a:ext cx="5727972" cy="173204"/>
          </a:xfrm>
        </p:spPr>
        <p:txBody>
          <a:bodyPr lIns="0" tIns="0" rIns="0" bIns="0">
            <a:noAutofit/>
          </a:bodyPr>
          <a:lstStyle>
            <a:lvl1pPr>
              <a:defRPr sz="1200">
                <a:solidFill>
                  <a:schemeClr val="tx1"/>
                </a:solidFill>
              </a:defRPr>
            </a:lvl1pPr>
            <a:lvl4pPr marL="1371600" indent="0" algn="l">
              <a:buNone/>
              <a:defRPr baseline="0">
                <a:solidFill>
                  <a:schemeClr val="bg1"/>
                </a:solidFill>
              </a:defRPr>
            </a:lvl4pPr>
          </a:lstStyle>
          <a:p>
            <a:pPr lvl="0"/>
            <a:r>
              <a:rPr lang="de-DE" dirty="0" err="1"/>
              <a:t>Topline</a:t>
            </a:r>
            <a:endParaRPr lang="de-DE" dirty="0"/>
          </a:p>
        </p:txBody>
      </p:sp>
      <p:sp>
        <p:nvSpPr>
          <p:cNvPr id="15" name="Titel 3">
            <a:extLst>
              <a:ext uri="{FF2B5EF4-FFF2-40B4-BE49-F238E27FC236}">
                <a16:creationId xmlns:a16="http://schemas.microsoft.com/office/drawing/2014/main" id="{C34DFE66-4143-B321-7EC9-B4556A0F201E}"/>
              </a:ext>
            </a:extLst>
          </p:cNvPr>
          <p:cNvSpPr>
            <a:spLocks noGrp="1"/>
          </p:cNvSpPr>
          <p:nvPr>
            <p:ph type="title"/>
          </p:nvPr>
        </p:nvSpPr>
        <p:spPr>
          <a:xfrm>
            <a:off x="263525" y="4849992"/>
            <a:ext cx="9021791" cy="579486"/>
          </a:xfrm>
          <a:prstGeom prst="rect">
            <a:avLst/>
          </a:prstGeom>
        </p:spPr>
        <p:txBody>
          <a:bodyPr vert="horz"/>
          <a:lstStyle>
            <a:lvl1pPr>
              <a:defRPr baseline="0">
                <a:solidFill>
                  <a:schemeClr val="tx1"/>
                </a:solidFill>
              </a:defRPr>
            </a:lvl1pPr>
          </a:lstStyle>
          <a:p>
            <a:r>
              <a:rPr lang="de-DE" dirty="0"/>
              <a:t>Mastertitelformat bearbeiten</a:t>
            </a:r>
          </a:p>
        </p:txBody>
      </p:sp>
      <p:sp>
        <p:nvSpPr>
          <p:cNvPr id="4" name="Datumsplatzhalter 3">
            <a:extLst>
              <a:ext uri="{FF2B5EF4-FFF2-40B4-BE49-F238E27FC236}">
                <a16:creationId xmlns:a16="http://schemas.microsoft.com/office/drawing/2014/main" id="{8DF38C67-0A65-EF97-E5C1-EB7A7E7CBFB2}"/>
              </a:ext>
            </a:extLst>
          </p:cNvPr>
          <p:cNvSpPr>
            <a:spLocks noGrp="1"/>
          </p:cNvSpPr>
          <p:nvPr>
            <p:ph type="dt" sz="half" idx="19"/>
          </p:nvPr>
        </p:nvSpPr>
        <p:spPr/>
        <p:txBody>
          <a:bodyPr/>
          <a:lstStyle/>
          <a:p>
            <a:fld id="{9F4ED30F-1EC6-D743-A7E6-CF2F53EFCAA6}" type="datetime4">
              <a:rPr lang="de-DE" smtClean="0"/>
              <a:t>30. Oktober 2025</a:t>
            </a:fld>
            <a:endParaRPr lang="de-DE"/>
          </a:p>
        </p:txBody>
      </p:sp>
      <p:sp>
        <p:nvSpPr>
          <p:cNvPr id="6" name="Foliennummernplatzhalter 5">
            <a:extLst>
              <a:ext uri="{FF2B5EF4-FFF2-40B4-BE49-F238E27FC236}">
                <a16:creationId xmlns:a16="http://schemas.microsoft.com/office/drawing/2014/main" id="{E9EF34D9-495D-A8D3-5B2D-9305E95C3322}"/>
              </a:ext>
            </a:extLst>
          </p:cNvPr>
          <p:cNvSpPr>
            <a:spLocks noGrp="1"/>
          </p:cNvSpPr>
          <p:nvPr>
            <p:ph type="sldNum" sz="quarter" idx="21"/>
          </p:nvPr>
        </p:nvSpPr>
        <p:spPr/>
        <p:txBody>
          <a:bodyPr/>
          <a:lstStyle/>
          <a:p>
            <a:fld id="{18299E47-36AB-422A-8771-01693144F6AF}" type="slidenum">
              <a:rPr lang="de-DE" smtClean="0"/>
              <a:pPr/>
              <a:t>‹Nr.›</a:t>
            </a:fld>
            <a:endParaRPr lang="de-DE" dirty="0"/>
          </a:p>
        </p:txBody>
      </p:sp>
      <p:pic>
        <p:nvPicPr>
          <p:cNvPr id="9" name="Grafik 8" descr="Ein Bild, das Logo, Schwarz, Screenshot, Reihe enthält.&#10;&#10;KI-generierte Inhalte können fehlerhaft sein.">
            <a:extLst>
              <a:ext uri="{FF2B5EF4-FFF2-40B4-BE49-F238E27FC236}">
                <a16:creationId xmlns:a16="http://schemas.microsoft.com/office/drawing/2014/main" id="{8D52B4EF-7E97-02A1-4EDD-F8A885A1BF5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2000" y="0"/>
            <a:ext cx="900000" cy="900000"/>
          </a:xfrm>
          <a:prstGeom prst="rect">
            <a:avLst/>
          </a:prstGeom>
        </p:spPr>
      </p:pic>
    </p:spTree>
    <p:extLst>
      <p:ext uri="{BB962C8B-B14F-4D97-AF65-F5344CB8AC3E}">
        <p14:creationId xmlns:p14="http://schemas.microsoft.com/office/powerpoint/2010/main" val="17007919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rginal-Spalte mit Bild | black">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932B994-5E26-5675-3644-51B20B069D0D}"/>
              </a:ext>
            </a:extLst>
          </p:cNvPr>
          <p:cNvGraphicFramePr>
            <a:graphicFrameLocks noChangeAspect="1"/>
          </p:cNvGraphicFramePr>
          <p:nvPr userDrawn="1">
            <p:custDataLst>
              <p:tags r:id="rId1"/>
            </p:custDataLst>
            <p:extLst>
              <p:ext uri="{D42A27DB-BD31-4B8C-83A1-F6EECF244321}">
                <p14:modId xmlns:p14="http://schemas.microsoft.com/office/powerpoint/2010/main" val="281831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Bildplatzhalter 2">
            <a:extLst>
              <a:ext uri="{FF2B5EF4-FFF2-40B4-BE49-F238E27FC236}">
                <a16:creationId xmlns:a16="http://schemas.microsoft.com/office/drawing/2014/main" id="{D41F2678-D714-AA84-A896-C79FBB711E7F}"/>
              </a:ext>
            </a:extLst>
          </p:cNvPr>
          <p:cNvSpPr>
            <a:spLocks noGrp="1"/>
          </p:cNvSpPr>
          <p:nvPr>
            <p:ph type="pic" sz="quarter" idx="35" hasCustomPrompt="1"/>
          </p:nvPr>
        </p:nvSpPr>
        <p:spPr bwMode="gray">
          <a:xfrm>
            <a:off x="3719513" y="0"/>
            <a:ext cx="8472487" cy="6858000"/>
          </a:xfrm>
          <a:prstGeom prst="rect">
            <a:avLst/>
          </a:prstGeom>
          <a:solidFill>
            <a:srgbClr val="F2F2F2"/>
          </a:solidFill>
        </p:spPr>
        <p:txBody>
          <a:bodyPr>
            <a:normAutofit/>
          </a:bodyPr>
          <a:lstStyle>
            <a:lvl1pPr>
              <a:defRPr sz="100">
                <a:solidFill>
                  <a:schemeClr val="accent2"/>
                </a:solidFill>
              </a:defRPr>
            </a:lvl1pPr>
          </a:lstStyle>
          <a:p>
            <a:r>
              <a:rPr lang="en-US" noProof="0" dirty="0"/>
              <a:t> </a:t>
            </a:r>
          </a:p>
        </p:txBody>
      </p:sp>
      <p:sp>
        <p:nvSpPr>
          <p:cNvPr id="11" name="Textplatzhalter 18">
            <a:extLst>
              <a:ext uri="{FF2B5EF4-FFF2-40B4-BE49-F238E27FC236}">
                <a16:creationId xmlns:a16="http://schemas.microsoft.com/office/drawing/2014/main" id="{018660A3-6831-3758-0E1A-AD0E5E2219EE}"/>
              </a:ext>
            </a:extLst>
          </p:cNvPr>
          <p:cNvSpPr>
            <a:spLocks noGrp="1"/>
          </p:cNvSpPr>
          <p:nvPr>
            <p:ph type="body" sz="quarter" idx="32"/>
          </p:nvPr>
        </p:nvSpPr>
        <p:spPr>
          <a:xfrm>
            <a:off x="263525" y="1628775"/>
            <a:ext cx="3311525" cy="4679950"/>
          </a:xfrm>
        </p:spPr>
        <p:txBody>
          <a:bodyPr lIns="0" tIns="0" rIns="0" bIns="0">
            <a:noAutofit/>
          </a:bodyPr>
          <a:lstStyle>
            <a:lvl1pPr>
              <a:defRPr sz="1400">
                <a:solidFill>
                  <a:schemeClr val="tx1"/>
                </a:solidFill>
              </a:defRPr>
            </a:lvl1pPr>
          </a:lstStyle>
          <a:p>
            <a:pPr lvl="0"/>
            <a:r>
              <a:rPr lang="de-DE" dirty="0"/>
              <a:t>Mastertextformat bearbeiten</a:t>
            </a:r>
            <a:endParaRPr lang="en-US" dirty="0"/>
          </a:p>
        </p:txBody>
      </p:sp>
      <p:pic>
        <p:nvPicPr>
          <p:cNvPr id="16" name="Grafik 15">
            <a:extLst>
              <a:ext uri="{FF2B5EF4-FFF2-40B4-BE49-F238E27FC236}">
                <a16:creationId xmlns:a16="http://schemas.microsoft.com/office/drawing/2014/main" id="{D55F47E3-F264-D9E3-6CCC-A5478E602BEF}"/>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ackgroundRemoval t="10000" b="90000" l="10000" r="90000">
                        <a14:foregroundMark x1="42982" y1="52273" x2="42982" y2="52273"/>
                        <a14:foregroundMark x1="42982" y1="52273" x2="42982" y2="52273"/>
                        <a14:foregroundMark x1="55044" y1="31818" x2="55044" y2="31818"/>
                        <a14:foregroundMark x1="55044" y1="31818" x2="55044" y2="31818"/>
                      </a14:backgroundRemoval>
                    </a14:imgEffect>
                  </a14:imgLayer>
                </a14:imgProps>
              </a:ext>
              <a:ext uri="{28A0092B-C50C-407E-A947-70E740481C1C}">
                <a14:useLocalDpi xmlns:a14="http://schemas.microsoft.com/office/drawing/2010/main"/>
              </a:ext>
            </a:extLst>
          </a:blip>
          <a:stretch>
            <a:fillRect/>
          </a:stretch>
        </p:blipFill>
        <p:spPr>
          <a:xfrm>
            <a:off x="11360380" y="147282"/>
            <a:ext cx="621818" cy="540000"/>
          </a:xfrm>
          <a:prstGeom prst="rect">
            <a:avLst/>
          </a:prstGeom>
        </p:spPr>
      </p:pic>
      <p:sp>
        <p:nvSpPr>
          <p:cNvPr id="3" name="Textplatzhalter 5">
            <a:extLst>
              <a:ext uri="{FF2B5EF4-FFF2-40B4-BE49-F238E27FC236}">
                <a16:creationId xmlns:a16="http://schemas.microsoft.com/office/drawing/2014/main" id="{6FBB239A-81E8-2BAD-7874-603DF537589A}"/>
              </a:ext>
            </a:extLst>
          </p:cNvPr>
          <p:cNvSpPr>
            <a:spLocks noGrp="1"/>
          </p:cNvSpPr>
          <p:nvPr>
            <p:ph type="body" sz="quarter" idx="13" hasCustomPrompt="1"/>
          </p:nvPr>
        </p:nvSpPr>
        <p:spPr>
          <a:xfrm>
            <a:off x="263526" y="269831"/>
            <a:ext cx="3311524"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19" name="Datumsplatzhalter 18">
            <a:extLst>
              <a:ext uri="{FF2B5EF4-FFF2-40B4-BE49-F238E27FC236}">
                <a16:creationId xmlns:a16="http://schemas.microsoft.com/office/drawing/2014/main" id="{DB7A539B-70E6-3389-61D9-E2C2798972B5}"/>
              </a:ext>
            </a:extLst>
          </p:cNvPr>
          <p:cNvSpPr>
            <a:spLocks noGrp="1"/>
          </p:cNvSpPr>
          <p:nvPr>
            <p:ph type="dt" sz="half" idx="36"/>
          </p:nvPr>
        </p:nvSpPr>
        <p:spPr/>
        <p:txBody>
          <a:bodyPr/>
          <a:lstStyle/>
          <a:p>
            <a:fld id="{652FA050-2E59-8B43-B304-8549B881CA34}" type="datetime4">
              <a:rPr lang="de-DE" smtClean="0"/>
              <a:t>30. Oktober 2025</a:t>
            </a:fld>
            <a:endParaRPr lang="de-DE"/>
          </a:p>
        </p:txBody>
      </p:sp>
      <p:sp>
        <p:nvSpPr>
          <p:cNvPr id="21" name="Foliennummernplatzhalter 20">
            <a:extLst>
              <a:ext uri="{FF2B5EF4-FFF2-40B4-BE49-F238E27FC236}">
                <a16:creationId xmlns:a16="http://schemas.microsoft.com/office/drawing/2014/main" id="{5AE5929E-1D43-A370-E5AA-3FBC1ECFDE6D}"/>
              </a:ext>
            </a:extLst>
          </p:cNvPr>
          <p:cNvSpPr>
            <a:spLocks noGrp="1"/>
          </p:cNvSpPr>
          <p:nvPr>
            <p:ph type="sldNum" sz="quarter" idx="38"/>
          </p:nvPr>
        </p:nvSpPr>
        <p:spPr/>
        <p:txBody>
          <a:bodyPr/>
          <a:lstStyle/>
          <a:p>
            <a:fld id="{18299E47-36AB-422A-8771-01693144F6AF}" type="slidenum">
              <a:rPr lang="de-DE" smtClean="0"/>
              <a:pPr/>
              <a:t>‹Nr.›</a:t>
            </a:fld>
            <a:endParaRPr lang="de-DE" dirty="0"/>
          </a:p>
        </p:txBody>
      </p:sp>
      <p:sp>
        <p:nvSpPr>
          <p:cNvPr id="2" name="Titel 3">
            <a:extLst>
              <a:ext uri="{FF2B5EF4-FFF2-40B4-BE49-F238E27FC236}">
                <a16:creationId xmlns:a16="http://schemas.microsoft.com/office/drawing/2014/main" id="{4B09768C-550A-088C-ED99-E1EE20DBBE3B}"/>
              </a:ext>
            </a:extLst>
          </p:cNvPr>
          <p:cNvSpPr>
            <a:spLocks noGrp="1"/>
          </p:cNvSpPr>
          <p:nvPr>
            <p:ph type="title"/>
          </p:nvPr>
        </p:nvSpPr>
        <p:spPr>
          <a:xfrm>
            <a:off x="263525" y="601881"/>
            <a:ext cx="3311525" cy="753953"/>
          </a:xfrm>
          <a:prstGeom prst="rect">
            <a:avLst/>
          </a:prstGeom>
        </p:spPr>
        <p:txBody>
          <a:bodyPr vert="horz"/>
          <a:lstStyle>
            <a:lvl1pPr>
              <a:defRPr baseline="0">
                <a:solidFill>
                  <a:schemeClr val="tx1"/>
                </a:solidFill>
              </a:defRPr>
            </a:lvl1pPr>
          </a:lstStyle>
          <a:p>
            <a:r>
              <a:rPr lang="de-DE" dirty="0"/>
              <a:t>Mastertitelformat bearbeiten</a:t>
            </a:r>
            <a:endParaRPr lang="en-US" dirty="0"/>
          </a:p>
        </p:txBody>
      </p:sp>
    </p:spTree>
    <p:extLst>
      <p:ext uri="{BB962C8B-B14F-4D97-AF65-F5344CB8AC3E}">
        <p14:creationId xmlns:p14="http://schemas.microsoft.com/office/powerpoint/2010/main" val="38224443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chlußfolie">
    <p:bg>
      <p:bgRef idx="1001">
        <a:schemeClr val="bg1"/>
      </p:bgRef>
    </p:bg>
    <p:spTree>
      <p:nvGrpSpPr>
        <p:cNvPr id="1" name=""/>
        <p:cNvGrpSpPr/>
        <p:nvPr/>
      </p:nvGrpSpPr>
      <p:grpSpPr>
        <a:xfrm>
          <a:off x="0" y="0"/>
          <a:ext cx="0" cy="0"/>
          <a:chOff x="0" y="0"/>
          <a:chExt cx="0" cy="0"/>
        </a:xfrm>
      </p:grpSpPr>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atumsplatzhalter 9">
            <a:extLst>
              <a:ext uri="{FF2B5EF4-FFF2-40B4-BE49-F238E27FC236}">
                <a16:creationId xmlns:a16="http://schemas.microsoft.com/office/drawing/2014/main" id="{40FC7B5F-DED9-260D-790B-979663A1CB63}"/>
              </a:ext>
            </a:extLst>
          </p:cNvPr>
          <p:cNvSpPr>
            <a:spLocks noGrp="1"/>
          </p:cNvSpPr>
          <p:nvPr>
            <p:ph type="dt" sz="half" idx="10"/>
          </p:nvPr>
        </p:nvSpPr>
        <p:spPr/>
        <p:txBody>
          <a:bodyPr/>
          <a:lstStyle/>
          <a:p>
            <a:fld id="{601E01A2-993B-0945-AD5F-B8E05F2C7EC9}" type="datetime4">
              <a:rPr lang="de-DE" smtClean="0"/>
              <a:t>30. Oktober 2025</a:t>
            </a:fld>
            <a:endParaRPr lang="de-DE"/>
          </a:p>
        </p:txBody>
      </p:sp>
      <p:sp>
        <p:nvSpPr>
          <p:cNvPr id="13" name="Foliennummernplatzhalter 12">
            <a:extLst>
              <a:ext uri="{FF2B5EF4-FFF2-40B4-BE49-F238E27FC236}">
                <a16:creationId xmlns:a16="http://schemas.microsoft.com/office/drawing/2014/main" id="{1780375D-1055-5A0C-8550-7FA7FF96E0D6}"/>
              </a:ext>
            </a:extLst>
          </p:cNvPr>
          <p:cNvSpPr>
            <a:spLocks noGrp="1"/>
          </p:cNvSpPr>
          <p:nvPr>
            <p:ph type="sldNum" sz="quarter" idx="12"/>
          </p:nvPr>
        </p:nvSpPr>
        <p:spPr/>
        <p:txBody>
          <a:bodyPr/>
          <a:lstStyle/>
          <a:p>
            <a:fld id="{18299E47-36AB-422A-8771-01693144F6AF}" type="slidenum">
              <a:rPr lang="de-DE" smtClean="0"/>
              <a:pPr/>
              <a:t>‹Nr.›</a:t>
            </a:fld>
            <a:endParaRPr lang="de-DE" dirty="0"/>
          </a:p>
        </p:txBody>
      </p:sp>
      <p:pic>
        <p:nvPicPr>
          <p:cNvPr id="3" name="Grafik 2" descr="Ein Bild, das Logo, Schwarz, Screenshot, Reihe enthält.&#10;&#10;KI-generierte Inhalte können fehlerhaft sein.">
            <a:extLst>
              <a:ext uri="{FF2B5EF4-FFF2-40B4-BE49-F238E27FC236}">
                <a16:creationId xmlns:a16="http://schemas.microsoft.com/office/drawing/2014/main" id="{2C3C3996-9104-6ABA-DB38-3A7979146D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695835" y="1832890"/>
            <a:ext cx="2800330" cy="2800330"/>
          </a:xfrm>
          <a:prstGeom prst="rect">
            <a:avLst/>
          </a:prstGeom>
        </p:spPr>
      </p:pic>
    </p:spTree>
    <p:extLst>
      <p:ext uri="{BB962C8B-B14F-4D97-AF65-F5344CB8AC3E}">
        <p14:creationId xmlns:p14="http://schemas.microsoft.com/office/powerpoint/2010/main" val="19875060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hite">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6CE757D-3362-EAC1-3FEC-5561FE3AF1A9}"/>
              </a:ext>
            </a:extLst>
          </p:cNvPr>
          <p:cNvGraphicFramePr>
            <a:graphicFrameLocks noChangeAspect="1"/>
          </p:cNvGraphicFramePr>
          <p:nvPr userDrawn="1">
            <p:custDataLst>
              <p:tags r:id="rId1"/>
            </p:custDataLst>
            <p:extLst>
              <p:ext uri="{D42A27DB-BD31-4B8C-83A1-F6EECF244321}">
                <p14:modId xmlns:p14="http://schemas.microsoft.com/office/powerpoint/2010/main" val="3650928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Bildplatzhalter 17">
            <a:extLst>
              <a:ext uri="{FF2B5EF4-FFF2-40B4-BE49-F238E27FC236}">
                <a16:creationId xmlns:a16="http://schemas.microsoft.com/office/drawing/2014/main" id="{2BF7D1F1-D450-77C0-CB59-5FE82D9FF0A6}"/>
              </a:ext>
            </a:extLst>
          </p:cNvPr>
          <p:cNvSpPr>
            <a:spLocks noGrp="1"/>
          </p:cNvSpPr>
          <p:nvPr>
            <p:ph type="pic" sz="quarter" idx="18"/>
          </p:nvPr>
        </p:nvSpPr>
        <p:spPr>
          <a:xfrm>
            <a:off x="0" y="0"/>
            <a:ext cx="12192000" cy="3429000"/>
          </a:xfrm>
          <a:solidFill>
            <a:schemeClr val="bg1">
              <a:lumMod val="75000"/>
              <a:lumOff val="25000"/>
            </a:schemeClr>
          </a:solidFill>
        </p:spPr>
        <p:txBody>
          <a:bodyPr/>
          <a:lstStyle/>
          <a:p>
            <a:endParaRPr lang="en-US"/>
          </a:p>
        </p:txBody>
      </p:sp>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a:extLst>
              <a:ext uri="{FF2B5EF4-FFF2-40B4-BE49-F238E27FC236}">
                <a16:creationId xmlns:a16="http://schemas.microsoft.com/office/drawing/2014/main" id="{D9EF7318-400B-8C65-4F35-DB1D29BAC168}"/>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ackgroundRemoval t="10000" b="90000" l="10000" r="90000">
                        <a14:foregroundMark x1="42982" y1="52273" x2="42982" y2="52273"/>
                        <a14:foregroundMark x1="42982" y1="52273" x2="42982" y2="52273"/>
                        <a14:foregroundMark x1="55044" y1="31818" x2="55044" y2="31818"/>
                        <a14:foregroundMark x1="55044" y1="31818" x2="55044" y2="31818"/>
                      </a14:backgroundRemoval>
                    </a14:imgEffect>
                  </a14:imgLayer>
                </a14:imgProps>
              </a:ext>
              <a:ext uri="{28A0092B-C50C-407E-A947-70E740481C1C}">
                <a14:useLocalDpi xmlns:a14="http://schemas.microsoft.com/office/drawing/2010/main"/>
              </a:ext>
            </a:extLst>
          </a:blip>
          <a:stretch>
            <a:fillRect/>
          </a:stretch>
        </p:blipFill>
        <p:spPr>
          <a:xfrm>
            <a:off x="11360380" y="147282"/>
            <a:ext cx="621818" cy="540000"/>
          </a:xfrm>
          <a:prstGeom prst="rect">
            <a:avLst/>
          </a:prstGeom>
        </p:spPr>
      </p:pic>
      <p:sp>
        <p:nvSpPr>
          <p:cNvPr id="13" name="Textplatzhalter 5">
            <a:extLst>
              <a:ext uri="{FF2B5EF4-FFF2-40B4-BE49-F238E27FC236}">
                <a16:creationId xmlns:a16="http://schemas.microsoft.com/office/drawing/2014/main" id="{D2EB73FB-580F-F4D7-5F7A-E0A7C7BE0CF5}"/>
              </a:ext>
            </a:extLst>
          </p:cNvPr>
          <p:cNvSpPr>
            <a:spLocks noGrp="1"/>
          </p:cNvSpPr>
          <p:nvPr>
            <p:ph type="body" sz="quarter" idx="17" hasCustomPrompt="1"/>
          </p:nvPr>
        </p:nvSpPr>
        <p:spPr>
          <a:xfrm>
            <a:off x="263526" y="4517942"/>
            <a:ext cx="5727972" cy="173204"/>
          </a:xfrm>
        </p:spPr>
        <p:txBody>
          <a:bodyPr lIns="0" tIns="0" rIns="0" bIns="0">
            <a:noAutofit/>
          </a:bodyPr>
          <a:lstStyle>
            <a:lvl1pPr>
              <a:defRPr sz="1200">
                <a:solidFill>
                  <a:schemeClr val="tx1"/>
                </a:solidFill>
              </a:defRPr>
            </a:lvl1pPr>
            <a:lvl4pPr marL="1371600" indent="0" algn="l">
              <a:buNone/>
              <a:defRPr baseline="0">
                <a:solidFill>
                  <a:schemeClr val="bg1"/>
                </a:solidFill>
              </a:defRPr>
            </a:lvl4pPr>
          </a:lstStyle>
          <a:p>
            <a:pPr lvl="0"/>
            <a:r>
              <a:rPr lang="de-DE" dirty="0" err="1"/>
              <a:t>Topline</a:t>
            </a:r>
            <a:endParaRPr lang="de-DE" dirty="0"/>
          </a:p>
        </p:txBody>
      </p:sp>
      <p:sp>
        <p:nvSpPr>
          <p:cNvPr id="15" name="Titel 3">
            <a:extLst>
              <a:ext uri="{FF2B5EF4-FFF2-40B4-BE49-F238E27FC236}">
                <a16:creationId xmlns:a16="http://schemas.microsoft.com/office/drawing/2014/main" id="{C34DFE66-4143-B321-7EC9-B4556A0F201E}"/>
              </a:ext>
            </a:extLst>
          </p:cNvPr>
          <p:cNvSpPr>
            <a:spLocks noGrp="1"/>
          </p:cNvSpPr>
          <p:nvPr>
            <p:ph type="title"/>
          </p:nvPr>
        </p:nvSpPr>
        <p:spPr>
          <a:xfrm>
            <a:off x="263525" y="4849992"/>
            <a:ext cx="9021791" cy="579486"/>
          </a:xfrm>
          <a:prstGeom prst="rect">
            <a:avLst/>
          </a:prstGeom>
        </p:spPr>
        <p:txBody>
          <a:bodyPr vert="horz"/>
          <a:lstStyle>
            <a:lvl1pPr>
              <a:defRPr baseline="0">
                <a:solidFill>
                  <a:schemeClr val="tx1"/>
                </a:solidFill>
              </a:defRPr>
            </a:lvl1pPr>
          </a:lstStyle>
          <a:p>
            <a:r>
              <a:rPr lang="de-DE" dirty="0"/>
              <a:t>Mastertitelformat bearbeiten</a:t>
            </a:r>
            <a:endParaRPr lang="en-US" dirty="0"/>
          </a:p>
        </p:txBody>
      </p:sp>
      <p:sp>
        <p:nvSpPr>
          <p:cNvPr id="4" name="Datumsplatzhalter 3">
            <a:extLst>
              <a:ext uri="{FF2B5EF4-FFF2-40B4-BE49-F238E27FC236}">
                <a16:creationId xmlns:a16="http://schemas.microsoft.com/office/drawing/2014/main" id="{C61784A3-70F3-0661-B34B-E1D36B0880CB}"/>
              </a:ext>
            </a:extLst>
          </p:cNvPr>
          <p:cNvSpPr>
            <a:spLocks noGrp="1"/>
          </p:cNvSpPr>
          <p:nvPr>
            <p:ph type="dt" sz="half" idx="19"/>
          </p:nvPr>
        </p:nvSpPr>
        <p:spPr/>
        <p:txBody>
          <a:bodyPr/>
          <a:lstStyle>
            <a:lvl1pPr>
              <a:defRPr>
                <a:solidFill>
                  <a:schemeClr val="tx1">
                    <a:alpha val="40000"/>
                  </a:schemeClr>
                </a:solidFill>
              </a:defRPr>
            </a:lvl1pPr>
          </a:lstStyle>
          <a:p>
            <a:fld id="{7917283B-2478-524E-B262-3D7CB1F9C3E9}" type="datetime4">
              <a:rPr lang="de-DE" smtClean="0"/>
              <a:t>30. Oktober 2025</a:t>
            </a:fld>
            <a:endParaRPr lang="de-DE"/>
          </a:p>
        </p:txBody>
      </p:sp>
      <p:sp>
        <p:nvSpPr>
          <p:cNvPr id="6" name="Foliennummernplatzhalter 5">
            <a:extLst>
              <a:ext uri="{FF2B5EF4-FFF2-40B4-BE49-F238E27FC236}">
                <a16:creationId xmlns:a16="http://schemas.microsoft.com/office/drawing/2014/main" id="{A53F6A86-E703-4951-9E67-F41DB1428738}"/>
              </a:ext>
            </a:extLst>
          </p:cNvPr>
          <p:cNvSpPr>
            <a:spLocks noGrp="1"/>
          </p:cNvSpPr>
          <p:nvPr>
            <p:ph type="sldNum" sz="quarter" idx="21"/>
          </p:nvPr>
        </p:nvSpPr>
        <p:spPr/>
        <p:txBody>
          <a:bodyPr/>
          <a:lstStyle>
            <a:lvl1pPr>
              <a:defRPr>
                <a:solidFill>
                  <a:schemeClr val="tx1">
                    <a:alpha val="40000"/>
                  </a:schemeClr>
                </a:solidFill>
              </a:defRPr>
            </a:lvl1pPr>
          </a:lstStyle>
          <a:p>
            <a:fld id="{18299E47-36AB-422A-8771-01693144F6AF}" type="slidenum">
              <a:rPr lang="de-DE" smtClean="0"/>
              <a:pPr/>
              <a:t>‹Nr.›</a:t>
            </a:fld>
            <a:endParaRPr lang="de-DE" dirty="0"/>
          </a:p>
        </p:txBody>
      </p:sp>
    </p:spTree>
    <p:extLst>
      <p:ext uri="{BB962C8B-B14F-4D97-AF65-F5344CB8AC3E}">
        <p14:creationId xmlns:p14="http://schemas.microsoft.com/office/powerpoint/2010/main" val="33475981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chemeClr val="tx1"/>
        </a:solidFill>
        <a:effectLst/>
      </p:bgPr>
    </p:bg>
    <p:spTree>
      <p:nvGrpSpPr>
        <p:cNvPr id="1" name=""/>
        <p:cNvGrpSpPr/>
        <p:nvPr/>
      </p:nvGrpSpPr>
      <p:grpSpPr>
        <a:xfrm>
          <a:off x="0" y="0"/>
          <a:ext cx="0" cy="0"/>
          <a:chOff x="0" y="0"/>
          <a:chExt cx="0" cy="0"/>
        </a:xfrm>
      </p:grpSpPr>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platzhalter 5">
            <a:extLst>
              <a:ext uri="{FF2B5EF4-FFF2-40B4-BE49-F238E27FC236}">
                <a16:creationId xmlns:a16="http://schemas.microsoft.com/office/drawing/2014/main" id="{D5CFEBC4-E7FB-1BEA-C3E1-4A2A1B49C7B2}"/>
              </a:ext>
            </a:extLst>
          </p:cNvPr>
          <p:cNvSpPr>
            <a:spLocks noGrp="1"/>
          </p:cNvSpPr>
          <p:nvPr>
            <p:ph type="body" sz="quarter" idx="13" hasCustomPrompt="1"/>
          </p:nvPr>
        </p:nvSpPr>
        <p:spPr>
          <a:xfrm>
            <a:off x="263526" y="269831"/>
            <a:ext cx="3311524" cy="173204"/>
          </a:xfrm>
        </p:spPr>
        <p:txBody>
          <a:bodyPr lIns="0" tIns="0" rIns="0" bIns="0">
            <a:noAutofit/>
          </a:bodyPr>
          <a:lstStyle>
            <a:lvl1pPr>
              <a:lnSpc>
                <a:spcPct val="110000"/>
              </a:lnSpc>
              <a:defRPr sz="1200" spc="20" baseline="0">
                <a:solidFill>
                  <a:schemeClr val="bg1"/>
                </a:solidFill>
              </a:defRPr>
            </a:lvl1pPr>
            <a:lvl4pPr marL="1371600" indent="0" algn="l">
              <a:buNone/>
              <a:defRPr baseline="0">
                <a:solidFill>
                  <a:schemeClr val="bg1"/>
                </a:solidFill>
              </a:defRPr>
            </a:lvl4pPr>
          </a:lstStyle>
          <a:p>
            <a:pPr lvl="0"/>
            <a:r>
              <a:rPr lang="de-DE" dirty="0"/>
              <a:t>Topline</a:t>
            </a:r>
          </a:p>
        </p:txBody>
      </p:sp>
      <p:sp>
        <p:nvSpPr>
          <p:cNvPr id="7" name="Datumsplatzhalter 6">
            <a:extLst>
              <a:ext uri="{FF2B5EF4-FFF2-40B4-BE49-F238E27FC236}">
                <a16:creationId xmlns:a16="http://schemas.microsoft.com/office/drawing/2014/main" id="{FF48097E-FDF9-79EC-7B30-56060217354F}"/>
              </a:ext>
            </a:extLst>
          </p:cNvPr>
          <p:cNvSpPr>
            <a:spLocks noGrp="1"/>
          </p:cNvSpPr>
          <p:nvPr>
            <p:ph type="dt" sz="half" idx="14"/>
          </p:nvPr>
        </p:nvSpPr>
        <p:spPr/>
        <p:txBody>
          <a:bodyPr/>
          <a:lstStyle>
            <a:lvl1pPr>
              <a:defRPr>
                <a:solidFill>
                  <a:schemeClr val="bg1">
                    <a:alpha val="25000"/>
                  </a:schemeClr>
                </a:solidFill>
              </a:defRPr>
            </a:lvl1pPr>
          </a:lstStyle>
          <a:p>
            <a:fld id="{90C80C50-E70D-1A4C-AB5A-809FE23F07B6}" type="datetime4">
              <a:rPr lang="de-DE" smtClean="0"/>
              <a:t>30. Oktober 2025</a:t>
            </a:fld>
            <a:endParaRPr lang="de-DE"/>
          </a:p>
        </p:txBody>
      </p:sp>
      <p:sp>
        <p:nvSpPr>
          <p:cNvPr id="10" name="Foliennummernplatzhalter 9">
            <a:extLst>
              <a:ext uri="{FF2B5EF4-FFF2-40B4-BE49-F238E27FC236}">
                <a16:creationId xmlns:a16="http://schemas.microsoft.com/office/drawing/2014/main" id="{B0AB5A3D-5970-16C1-A693-A65EDA5DE7EA}"/>
              </a:ext>
            </a:extLst>
          </p:cNvPr>
          <p:cNvSpPr>
            <a:spLocks noGrp="1"/>
          </p:cNvSpPr>
          <p:nvPr>
            <p:ph type="sldNum" sz="quarter" idx="16"/>
          </p:nvPr>
        </p:nvSpPr>
        <p:spPr/>
        <p:txBody>
          <a:bodyPr/>
          <a:lstStyle>
            <a:lvl1pPr>
              <a:defRPr>
                <a:solidFill>
                  <a:schemeClr val="bg1">
                    <a:alpha val="25000"/>
                  </a:schemeClr>
                </a:solidFill>
              </a:defRPr>
            </a:lvl1pPr>
          </a:lstStyle>
          <a:p>
            <a:fld id="{18299E47-36AB-422A-8771-01693144F6AF}" type="slidenum">
              <a:rPr lang="de-DE" smtClean="0"/>
              <a:pPr/>
              <a:t>‹Nr.›</a:t>
            </a:fld>
            <a:endParaRPr lang="de-DE" dirty="0"/>
          </a:p>
        </p:txBody>
      </p:sp>
      <p:pic>
        <p:nvPicPr>
          <p:cNvPr id="13" name="Grafik 12" descr="Ein Bild, das Schwarz, Screenshot, Dunkelheit, Design enthält.&#10;&#10;KI-generierte Inhalte können fehlerhaft sein.">
            <a:extLst>
              <a:ext uri="{FF2B5EF4-FFF2-40B4-BE49-F238E27FC236}">
                <a16:creationId xmlns:a16="http://schemas.microsoft.com/office/drawing/2014/main" id="{E44F7E14-87C9-5AA8-4C81-13A70F6A0E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93200" y="0"/>
            <a:ext cx="900000" cy="900000"/>
          </a:xfrm>
          <a:prstGeom prst="rect">
            <a:avLst/>
          </a:prstGeom>
        </p:spPr>
      </p:pic>
    </p:spTree>
    <p:extLst>
      <p:ext uri="{BB962C8B-B14F-4D97-AF65-F5344CB8AC3E}">
        <p14:creationId xmlns:p14="http://schemas.microsoft.com/office/powerpoint/2010/main" val="22559215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 black">
    <p:bg>
      <p:bgRef idx="1001">
        <a:schemeClr val="bg1"/>
      </p:bgRef>
    </p:bg>
    <p:spTree>
      <p:nvGrpSpPr>
        <p:cNvPr id="1" name=""/>
        <p:cNvGrpSpPr/>
        <p:nvPr/>
      </p:nvGrpSpPr>
      <p:grpSpPr>
        <a:xfrm>
          <a:off x="0" y="0"/>
          <a:ext cx="0" cy="0"/>
          <a:chOff x="0" y="0"/>
          <a:chExt cx="0" cy="0"/>
        </a:xfrm>
      </p:grpSpPr>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umsplatzhalter 3">
            <a:extLst>
              <a:ext uri="{FF2B5EF4-FFF2-40B4-BE49-F238E27FC236}">
                <a16:creationId xmlns:a16="http://schemas.microsoft.com/office/drawing/2014/main" id="{5EA4E2D6-4589-0235-F07B-D2F1CE23566D}"/>
              </a:ext>
            </a:extLst>
          </p:cNvPr>
          <p:cNvSpPr>
            <a:spLocks noGrp="1"/>
          </p:cNvSpPr>
          <p:nvPr>
            <p:ph type="dt" sz="half" idx="14"/>
          </p:nvPr>
        </p:nvSpPr>
        <p:spPr/>
        <p:txBody>
          <a:bodyPr/>
          <a:lstStyle>
            <a:lvl1pPr>
              <a:defRPr>
                <a:solidFill>
                  <a:schemeClr val="tx1"/>
                </a:solidFill>
              </a:defRPr>
            </a:lvl1pPr>
          </a:lstStyle>
          <a:p>
            <a:fld id="{0C4451A8-ED13-DF49-ABA4-64EEC9329D1F}" type="datetime4">
              <a:rPr lang="de-DE" smtClean="0"/>
              <a:t>30. Oktober 2025</a:t>
            </a:fld>
            <a:endParaRPr lang="de-DE"/>
          </a:p>
        </p:txBody>
      </p:sp>
      <p:sp>
        <p:nvSpPr>
          <p:cNvPr id="6" name="Foliennummernplatzhalter 5">
            <a:extLst>
              <a:ext uri="{FF2B5EF4-FFF2-40B4-BE49-F238E27FC236}">
                <a16:creationId xmlns:a16="http://schemas.microsoft.com/office/drawing/2014/main" id="{EC932E4B-0591-9C4B-F719-125836669596}"/>
              </a:ext>
            </a:extLst>
          </p:cNvPr>
          <p:cNvSpPr>
            <a:spLocks noGrp="1"/>
          </p:cNvSpPr>
          <p:nvPr>
            <p:ph type="sldNum" sz="quarter" idx="16"/>
          </p:nvPr>
        </p:nvSpPr>
        <p:spPr/>
        <p:txBody>
          <a:bodyPr/>
          <a:lstStyle>
            <a:lvl1pPr>
              <a:defRPr>
                <a:solidFill>
                  <a:schemeClr val="tx1"/>
                </a:solidFill>
              </a:defRPr>
            </a:lvl1pPr>
          </a:lstStyle>
          <a:p>
            <a:fld id="{18299E47-36AB-422A-8771-01693144F6AF}" type="slidenum">
              <a:rPr lang="en-GB" smtClean="0"/>
              <a:pPr/>
              <a:t>‹Nr.›</a:t>
            </a:fld>
            <a:endParaRPr lang="en-GB" dirty="0"/>
          </a:p>
        </p:txBody>
      </p:sp>
      <p:sp>
        <p:nvSpPr>
          <p:cNvPr id="3" name="Textplatzhalter 5">
            <a:extLst>
              <a:ext uri="{FF2B5EF4-FFF2-40B4-BE49-F238E27FC236}">
                <a16:creationId xmlns:a16="http://schemas.microsoft.com/office/drawing/2014/main" id="{D1A9F6AE-EE2C-83AC-FD70-C0B93D9B3701}"/>
              </a:ext>
            </a:extLst>
          </p:cNvPr>
          <p:cNvSpPr>
            <a:spLocks noGrp="1"/>
          </p:cNvSpPr>
          <p:nvPr>
            <p:ph type="body" sz="quarter" idx="13" hasCustomPrompt="1"/>
          </p:nvPr>
        </p:nvSpPr>
        <p:spPr>
          <a:xfrm>
            <a:off x="263526" y="269831"/>
            <a:ext cx="5727972"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pic>
        <p:nvPicPr>
          <p:cNvPr id="7" name="Grafik 6" descr="Ein Bild, das Logo, Schwarz, Screenshot, Reihe enthält.&#10;&#10;KI-generierte Inhalte können fehlerhaft sein.">
            <a:extLst>
              <a:ext uri="{FF2B5EF4-FFF2-40B4-BE49-F238E27FC236}">
                <a16:creationId xmlns:a16="http://schemas.microsoft.com/office/drawing/2014/main" id="{F8E30C14-8D3E-5244-A40D-8DE4FE77EDC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92000" y="0"/>
            <a:ext cx="900000" cy="900000"/>
          </a:xfrm>
          <a:prstGeom prst="rect">
            <a:avLst/>
          </a:prstGeom>
        </p:spPr>
      </p:pic>
    </p:spTree>
    <p:extLst>
      <p:ext uri="{BB962C8B-B14F-4D97-AF65-F5344CB8AC3E}">
        <p14:creationId xmlns:p14="http://schemas.microsoft.com/office/powerpoint/2010/main" val="40284111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D3A19F9-FAE1-D9D1-E3D6-946D809EF8A1}"/>
              </a:ext>
            </a:extLst>
          </p:cNvPr>
          <p:cNvGraphicFramePr>
            <a:graphicFrameLocks noChangeAspect="1"/>
          </p:cNvGraphicFramePr>
          <p:nvPr userDrawn="1">
            <p:custDataLst>
              <p:tags r:id="rId1"/>
            </p:custDataLst>
            <p:extLst>
              <p:ext uri="{D42A27DB-BD31-4B8C-83A1-F6EECF244321}">
                <p14:modId xmlns:p14="http://schemas.microsoft.com/office/powerpoint/2010/main" val="2781470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992A4C7D-E235-8EA2-215E-1F4C0AB20549}"/>
              </a:ext>
            </a:extLst>
          </p:cNvPr>
          <p:cNvSpPr>
            <a:spLocks noGrp="1"/>
          </p:cNvSpPr>
          <p:nvPr>
            <p:ph type="pic" sz="quarter" idx="17"/>
          </p:nvPr>
        </p:nvSpPr>
        <p:spPr>
          <a:xfrm>
            <a:off x="0" y="0"/>
            <a:ext cx="12192000" cy="6858000"/>
          </a:xfrm>
          <a:solidFill>
            <a:schemeClr val="accent1"/>
          </a:solidFill>
        </p:spPr>
        <p:txBody>
          <a:bodyPr/>
          <a:lstStyle/>
          <a:p>
            <a:endParaRPr lang="de-DE" dirty="0"/>
          </a:p>
        </p:txBody>
      </p:sp>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Datumsplatzhalter 10">
            <a:extLst>
              <a:ext uri="{FF2B5EF4-FFF2-40B4-BE49-F238E27FC236}">
                <a16:creationId xmlns:a16="http://schemas.microsoft.com/office/drawing/2014/main" id="{B1E4E5C8-9BA7-4638-DB0E-9B41FF01264C}"/>
              </a:ext>
            </a:extLst>
          </p:cNvPr>
          <p:cNvSpPr>
            <a:spLocks noGrp="1"/>
          </p:cNvSpPr>
          <p:nvPr>
            <p:ph type="dt" sz="half" idx="14"/>
          </p:nvPr>
        </p:nvSpPr>
        <p:spPr/>
        <p:txBody>
          <a:bodyPr/>
          <a:lstStyle/>
          <a:p>
            <a:fld id="{FE6AD980-F8D1-CE49-AA64-B92D7D41F0AB}" type="datetime4">
              <a:rPr lang="de-DE" smtClean="0"/>
              <a:t>30. Oktober 2025</a:t>
            </a:fld>
            <a:endParaRPr lang="de-DE" dirty="0"/>
          </a:p>
        </p:txBody>
      </p:sp>
      <p:sp>
        <p:nvSpPr>
          <p:cNvPr id="13" name="Foliennummernplatzhalter 12">
            <a:extLst>
              <a:ext uri="{FF2B5EF4-FFF2-40B4-BE49-F238E27FC236}">
                <a16:creationId xmlns:a16="http://schemas.microsoft.com/office/drawing/2014/main" id="{431D4B8A-3FEC-BA99-58D8-D8394D709677}"/>
              </a:ext>
            </a:extLst>
          </p:cNvPr>
          <p:cNvSpPr>
            <a:spLocks noGrp="1"/>
          </p:cNvSpPr>
          <p:nvPr>
            <p:ph type="sldNum" sz="quarter" idx="16"/>
          </p:nvPr>
        </p:nvSpPr>
        <p:spPr/>
        <p:txBody>
          <a:bodyPr/>
          <a:lstStyle/>
          <a:p>
            <a:fld id="{18299E47-36AB-422A-8771-01693144F6AF}" type="slidenum">
              <a:rPr lang="de-DE" smtClean="0"/>
              <a:pPr/>
              <a:t>‹Nr.›</a:t>
            </a:fld>
            <a:endParaRPr lang="de-DE" dirty="0"/>
          </a:p>
        </p:txBody>
      </p:sp>
      <p:sp>
        <p:nvSpPr>
          <p:cNvPr id="2" name="Textplatzhalter 5">
            <a:extLst>
              <a:ext uri="{FF2B5EF4-FFF2-40B4-BE49-F238E27FC236}">
                <a16:creationId xmlns:a16="http://schemas.microsoft.com/office/drawing/2014/main" id="{53830A01-7AA8-5943-162F-D005DD99D7AD}"/>
              </a:ext>
            </a:extLst>
          </p:cNvPr>
          <p:cNvSpPr>
            <a:spLocks noGrp="1"/>
          </p:cNvSpPr>
          <p:nvPr>
            <p:ph type="body" sz="quarter" idx="13" hasCustomPrompt="1"/>
          </p:nvPr>
        </p:nvSpPr>
        <p:spPr>
          <a:xfrm>
            <a:off x="263526" y="269831"/>
            <a:ext cx="5727972"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pic>
        <p:nvPicPr>
          <p:cNvPr id="4" name="Grafik 3" descr="Ein Bild, das Logo, Schwarz, Screenshot, Reihe enthält.&#10;&#10;KI-generierte Inhalte können fehlerhaft sein.">
            <a:extLst>
              <a:ext uri="{FF2B5EF4-FFF2-40B4-BE49-F238E27FC236}">
                <a16:creationId xmlns:a16="http://schemas.microsoft.com/office/drawing/2014/main" id="{F6619ADA-4BCA-8135-958B-F885639AD01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2000" y="0"/>
            <a:ext cx="900000" cy="900000"/>
          </a:xfrm>
          <a:prstGeom prst="rect">
            <a:avLst/>
          </a:prstGeom>
        </p:spPr>
      </p:pic>
      <p:sp>
        <p:nvSpPr>
          <p:cNvPr id="3" name="Titel 3">
            <a:extLst>
              <a:ext uri="{FF2B5EF4-FFF2-40B4-BE49-F238E27FC236}">
                <a16:creationId xmlns:a16="http://schemas.microsoft.com/office/drawing/2014/main" id="{EC5AA0E8-661B-9E18-3AE9-677A127B9A62}"/>
              </a:ext>
            </a:extLst>
          </p:cNvPr>
          <p:cNvSpPr>
            <a:spLocks noGrp="1"/>
          </p:cNvSpPr>
          <p:nvPr>
            <p:ph type="title"/>
          </p:nvPr>
        </p:nvSpPr>
        <p:spPr>
          <a:xfrm>
            <a:off x="263525" y="601881"/>
            <a:ext cx="9021791" cy="579486"/>
          </a:xfrm>
          <a:prstGeom prst="rect">
            <a:avLst/>
          </a:prstGeom>
        </p:spPr>
        <p:txBody>
          <a:bodyPr vert="horz"/>
          <a:lstStyle>
            <a:lvl1pPr>
              <a:defRPr baseline="0">
                <a:solidFill>
                  <a:schemeClr val="tx1"/>
                </a:solidFill>
              </a:defRPr>
            </a:lvl1pPr>
          </a:lstStyle>
          <a:p>
            <a:r>
              <a:rPr lang="de-DE" dirty="0"/>
              <a:t>Mastertitelformat bearbeiten</a:t>
            </a:r>
            <a:endParaRPr lang="en-US" dirty="0"/>
          </a:p>
        </p:txBody>
      </p:sp>
    </p:spTree>
    <p:extLst>
      <p:ext uri="{BB962C8B-B14F-4D97-AF65-F5344CB8AC3E}">
        <p14:creationId xmlns:p14="http://schemas.microsoft.com/office/powerpoint/2010/main" val="40262986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Quote">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F0E9D6E-F730-E927-141F-6A8E06C5A5B8}"/>
              </a:ext>
            </a:extLst>
          </p:cNvPr>
          <p:cNvGraphicFramePr>
            <a:graphicFrameLocks noChangeAspect="1"/>
          </p:cNvGraphicFramePr>
          <p:nvPr userDrawn="1">
            <p:custDataLst>
              <p:tags r:id="rId1"/>
            </p:custDataLst>
            <p:extLst>
              <p:ext uri="{D42A27DB-BD31-4B8C-83A1-F6EECF244321}">
                <p14:modId xmlns:p14="http://schemas.microsoft.com/office/powerpoint/2010/main" val="3821068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Datumsplatzhalter 10">
            <a:extLst>
              <a:ext uri="{FF2B5EF4-FFF2-40B4-BE49-F238E27FC236}">
                <a16:creationId xmlns:a16="http://schemas.microsoft.com/office/drawing/2014/main" id="{B1E4E5C8-9BA7-4638-DB0E-9B41FF01264C}"/>
              </a:ext>
            </a:extLst>
          </p:cNvPr>
          <p:cNvSpPr>
            <a:spLocks noGrp="1"/>
          </p:cNvSpPr>
          <p:nvPr>
            <p:ph type="dt" sz="half" idx="14"/>
          </p:nvPr>
        </p:nvSpPr>
        <p:spPr/>
        <p:txBody>
          <a:bodyPr/>
          <a:lstStyle/>
          <a:p>
            <a:fld id="{FE6AD980-F8D1-CE49-AA64-B92D7D41F0AB}" type="datetime4">
              <a:rPr lang="de-DE" smtClean="0"/>
              <a:t>30. Oktober 2025</a:t>
            </a:fld>
            <a:endParaRPr lang="de-DE" dirty="0"/>
          </a:p>
        </p:txBody>
      </p:sp>
      <p:sp>
        <p:nvSpPr>
          <p:cNvPr id="13" name="Foliennummernplatzhalter 12">
            <a:extLst>
              <a:ext uri="{FF2B5EF4-FFF2-40B4-BE49-F238E27FC236}">
                <a16:creationId xmlns:a16="http://schemas.microsoft.com/office/drawing/2014/main" id="{431D4B8A-3FEC-BA99-58D8-D8394D709677}"/>
              </a:ext>
            </a:extLst>
          </p:cNvPr>
          <p:cNvSpPr>
            <a:spLocks noGrp="1"/>
          </p:cNvSpPr>
          <p:nvPr>
            <p:ph type="sldNum" sz="quarter" idx="16"/>
          </p:nvPr>
        </p:nvSpPr>
        <p:spPr/>
        <p:txBody>
          <a:bodyPr/>
          <a:lstStyle/>
          <a:p>
            <a:fld id="{18299E47-36AB-422A-8771-01693144F6AF}" type="slidenum">
              <a:rPr lang="de-DE" smtClean="0"/>
              <a:pPr/>
              <a:t>‹Nr.›</a:t>
            </a:fld>
            <a:endParaRPr lang="de-DE" dirty="0"/>
          </a:p>
        </p:txBody>
      </p:sp>
      <p:sp>
        <p:nvSpPr>
          <p:cNvPr id="2" name="Textplatzhalter 5">
            <a:extLst>
              <a:ext uri="{FF2B5EF4-FFF2-40B4-BE49-F238E27FC236}">
                <a16:creationId xmlns:a16="http://schemas.microsoft.com/office/drawing/2014/main" id="{53830A01-7AA8-5943-162F-D005DD99D7AD}"/>
              </a:ext>
            </a:extLst>
          </p:cNvPr>
          <p:cNvSpPr>
            <a:spLocks noGrp="1"/>
          </p:cNvSpPr>
          <p:nvPr>
            <p:ph type="body" sz="quarter" idx="13" hasCustomPrompt="1"/>
          </p:nvPr>
        </p:nvSpPr>
        <p:spPr>
          <a:xfrm>
            <a:off x="263526" y="269831"/>
            <a:ext cx="5727972"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3" name="Titel 3">
            <a:extLst>
              <a:ext uri="{FF2B5EF4-FFF2-40B4-BE49-F238E27FC236}">
                <a16:creationId xmlns:a16="http://schemas.microsoft.com/office/drawing/2014/main" id="{EC5AA0E8-661B-9E18-3AE9-677A127B9A62}"/>
              </a:ext>
            </a:extLst>
          </p:cNvPr>
          <p:cNvSpPr>
            <a:spLocks noGrp="1"/>
          </p:cNvSpPr>
          <p:nvPr>
            <p:ph type="title"/>
          </p:nvPr>
        </p:nvSpPr>
        <p:spPr>
          <a:xfrm>
            <a:off x="4822257" y="2589196"/>
            <a:ext cx="2300438" cy="1145850"/>
          </a:xfrm>
          <a:prstGeom prst="rect">
            <a:avLst/>
          </a:prstGeom>
        </p:spPr>
        <p:txBody>
          <a:bodyPr vert="horz" anchor="ctr"/>
          <a:lstStyle>
            <a:lvl1pPr algn="ctr">
              <a:defRPr sz="1800" b="1" baseline="0">
                <a:solidFill>
                  <a:schemeClr val="tx1"/>
                </a:solidFill>
              </a:defRPr>
            </a:lvl1pPr>
          </a:lstStyle>
          <a:p>
            <a:r>
              <a:rPr lang="de-DE" dirty="0"/>
              <a:t>Mastertitelformat bearbeiten</a:t>
            </a:r>
            <a:endParaRPr lang="en-US" dirty="0"/>
          </a:p>
        </p:txBody>
      </p:sp>
      <p:sp>
        <p:nvSpPr>
          <p:cNvPr id="6" name="Oval 5">
            <a:extLst>
              <a:ext uri="{FF2B5EF4-FFF2-40B4-BE49-F238E27FC236}">
                <a16:creationId xmlns:a16="http://schemas.microsoft.com/office/drawing/2014/main" id="{8D6426B0-ED17-39E1-62F2-8FED6F7C7A4E}"/>
              </a:ext>
            </a:extLst>
          </p:cNvPr>
          <p:cNvSpPr/>
          <p:nvPr userDrawn="1"/>
        </p:nvSpPr>
        <p:spPr>
          <a:xfrm>
            <a:off x="4706754" y="1873535"/>
            <a:ext cx="2531444" cy="253144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platzhalter 11">
            <a:extLst>
              <a:ext uri="{FF2B5EF4-FFF2-40B4-BE49-F238E27FC236}">
                <a16:creationId xmlns:a16="http://schemas.microsoft.com/office/drawing/2014/main" id="{94F01A96-1A09-5245-BD04-7190E5D2DFAF}"/>
              </a:ext>
            </a:extLst>
          </p:cNvPr>
          <p:cNvSpPr>
            <a:spLocks noGrp="1"/>
          </p:cNvSpPr>
          <p:nvPr>
            <p:ph type="body" sz="quarter" idx="18"/>
          </p:nvPr>
        </p:nvSpPr>
        <p:spPr>
          <a:xfrm>
            <a:off x="3238801" y="4757567"/>
            <a:ext cx="5467350" cy="1077912"/>
          </a:xfrm>
        </p:spPr>
        <p:txBody>
          <a:bodyPr/>
          <a:lstStyle>
            <a:lvl1pPr algn="ctr">
              <a:defRPr sz="1800"/>
            </a:lvl1pPr>
            <a:lvl2pPr>
              <a:defRPr sz="1600"/>
            </a:lvl2pPr>
            <a:lvl3pPr>
              <a:defRPr sz="1600"/>
            </a:lvl3pPr>
            <a:lvl4pPr>
              <a:defRPr sz="1600"/>
            </a:lvl4pPr>
            <a:lvl5pPr>
              <a:defRPr sz="1600"/>
            </a:lvl5pPr>
          </a:lstStyle>
          <a:p>
            <a:pPr lvl="0"/>
            <a:r>
              <a:rPr lang="de-DE" dirty="0"/>
              <a:t>Mastertextformat bearbeiten</a:t>
            </a:r>
          </a:p>
        </p:txBody>
      </p:sp>
      <p:pic>
        <p:nvPicPr>
          <p:cNvPr id="4" name="Grafik 3" descr="Ein Bild, das Logo, Schwarz, Screenshot, Reihe enthält.&#10;&#10;KI-generierte Inhalte können fehlerhaft sein.">
            <a:extLst>
              <a:ext uri="{FF2B5EF4-FFF2-40B4-BE49-F238E27FC236}">
                <a16:creationId xmlns:a16="http://schemas.microsoft.com/office/drawing/2014/main" id="{F6619ADA-4BCA-8135-958B-F885639AD01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2000" y="0"/>
            <a:ext cx="900000" cy="900000"/>
          </a:xfrm>
          <a:prstGeom prst="rect">
            <a:avLst/>
          </a:prstGeom>
        </p:spPr>
      </p:pic>
    </p:spTree>
    <p:extLst>
      <p:ext uri="{BB962C8B-B14F-4D97-AF65-F5344CB8AC3E}">
        <p14:creationId xmlns:p14="http://schemas.microsoft.com/office/powerpoint/2010/main" val="8236603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mit Titel | greige">
    <p:bg>
      <p:bgRef idx="1001">
        <a:schemeClr val="bg2"/>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CDBEC5A-F39B-9395-B32F-FA96A625F84E}"/>
              </a:ext>
            </a:extLst>
          </p:cNvPr>
          <p:cNvGraphicFramePr>
            <a:graphicFrameLocks noChangeAspect="1"/>
          </p:cNvGraphicFramePr>
          <p:nvPr userDrawn="1">
            <p:custDataLst>
              <p:tags r:id="rId1"/>
            </p:custDataLst>
            <p:extLst>
              <p:ext uri="{D42A27DB-BD31-4B8C-83A1-F6EECF244321}">
                <p14:modId xmlns:p14="http://schemas.microsoft.com/office/powerpoint/2010/main" val="2498271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el 3">
            <a:extLst>
              <a:ext uri="{FF2B5EF4-FFF2-40B4-BE49-F238E27FC236}">
                <a16:creationId xmlns:a16="http://schemas.microsoft.com/office/drawing/2014/main" id="{868F0C65-E0C1-B040-0D52-44C357BCD3D8}"/>
              </a:ext>
            </a:extLst>
          </p:cNvPr>
          <p:cNvSpPr>
            <a:spLocks noGrp="1"/>
          </p:cNvSpPr>
          <p:nvPr>
            <p:ph type="title"/>
          </p:nvPr>
        </p:nvSpPr>
        <p:spPr>
          <a:xfrm>
            <a:off x="263525" y="601881"/>
            <a:ext cx="9021791" cy="579486"/>
          </a:xfrm>
          <a:prstGeom prst="rect">
            <a:avLst/>
          </a:prstGeom>
        </p:spPr>
        <p:txBody>
          <a:bodyPr vert="horz"/>
          <a:lstStyle>
            <a:lvl1pPr>
              <a:defRPr baseline="0">
                <a:solidFill>
                  <a:schemeClr val="tx1"/>
                </a:solidFill>
              </a:defRPr>
            </a:lvl1pPr>
          </a:lstStyle>
          <a:p>
            <a:r>
              <a:rPr lang="de-DE" dirty="0"/>
              <a:t>Mastertitelformat bearbeiten</a:t>
            </a:r>
            <a:endParaRPr lang="en-US" dirty="0"/>
          </a:p>
        </p:txBody>
      </p:sp>
      <p:sp>
        <p:nvSpPr>
          <p:cNvPr id="2" name="Textplatzhalter 5">
            <a:extLst>
              <a:ext uri="{FF2B5EF4-FFF2-40B4-BE49-F238E27FC236}">
                <a16:creationId xmlns:a16="http://schemas.microsoft.com/office/drawing/2014/main" id="{FA95C623-3EE3-7A51-16D9-00855AEA93E5}"/>
              </a:ext>
            </a:extLst>
          </p:cNvPr>
          <p:cNvSpPr>
            <a:spLocks noGrp="1"/>
          </p:cNvSpPr>
          <p:nvPr>
            <p:ph type="body" sz="quarter" idx="13" hasCustomPrompt="1"/>
          </p:nvPr>
        </p:nvSpPr>
        <p:spPr>
          <a:xfrm>
            <a:off x="263526" y="269831"/>
            <a:ext cx="3311524"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10" name="Datumsplatzhalter 9">
            <a:extLst>
              <a:ext uri="{FF2B5EF4-FFF2-40B4-BE49-F238E27FC236}">
                <a16:creationId xmlns:a16="http://schemas.microsoft.com/office/drawing/2014/main" id="{7AB2F9D0-1A94-E609-DFB1-D302F22BAC3D}"/>
              </a:ext>
            </a:extLst>
          </p:cNvPr>
          <p:cNvSpPr>
            <a:spLocks noGrp="1"/>
          </p:cNvSpPr>
          <p:nvPr>
            <p:ph type="dt" sz="half" idx="14"/>
          </p:nvPr>
        </p:nvSpPr>
        <p:spPr/>
        <p:txBody>
          <a:bodyPr/>
          <a:lstStyle/>
          <a:p>
            <a:fld id="{B4ADD8FB-033F-BD4E-9B1C-73EF72C90BF2}" type="datetime4">
              <a:rPr lang="de-DE" smtClean="0"/>
              <a:t>30. Oktober 2025</a:t>
            </a:fld>
            <a:endParaRPr lang="de-DE"/>
          </a:p>
        </p:txBody>
      </p:sp>
      <p:sp>
        <p:nvSpPr>
          <p:cNvPr id="13" name="Foliennummernplatzhalter 12">
            <a:extLst>
              <a:ext uri="{FF2B5EF4-FFF2-40B4-BE49-F238E27FC236}">
                <a16:creationId xmlns:a16="http://schemas.microsoft.com/office/drawing/2014/main" id="{1D0AFB60-7B1B-9305-0A94-8EF70425681C}"/>
              </a:ext>
            </a:extLst>
          </p:cNvPr>
          <p:cNvSpPr>
            <a:spLocks noGrp="1"/>
          </p:cNvSpPr>
          <p:nvPr>
            <p:ph type="sldNum" sz="quarter" idx="16"/>
          </p:nvPr>
        </p:nvSpPr>
        <p:spPr/>
        <p:txBody>
          <a:bodyPr/>
          <a:lstStyle/>
          <a:p>
            <a:fld id="{18299E47-36AB-422A-8771-01693144F6AF}" type="slidenum">
              <a:rPr lang="de-DE" smtClean="0"/>
              <a:pPr/>
              <a:t>‹Nr.›</a:t>
            </a:fld>
            <a:endParaRPr lang="de-DE" dirty="0"/>
          </a:p>
        </p:txBody>
      </p:sp>
      <p:pic>
        <p:nvPicPr>
          <p:cNvPr id="3" name="Grafik 2" descr="Ein Bild, das Schwarz, Screenshot, Dunkelheit, Design enthält.&#10;&#10;KI-generierte Inhalte können fehlerhaft sein.">
            <a:extLst>
              <a:ext uri="{FF2B5EF4-FFF2-40B4-BE49-F238E27FC236}">
                <a16:creationId xmlns:a16="http://schemas.microsoft.com/office/drawing/2014/main" id="{7D38532B-030F-F687-B0BC-666899748CA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3200" y="0"/>
            <a:ext cx="900000" cy="900000"/>
          </a:xfrm>
          <a:prstGeom prst="rect">
            <a:avLst/>
          </a:prstGeom>
        </p:spPr>
      </p:pic>
    </p:spTree>
    <p:extLst>
      <p:ext uri="{BB962C8B-B14F-4D97-AF65-F5344CB8AC3E}">
        <p14:creationId xmlns:p14="http://schemas.microsoft.com/office/powerpoint/2010/main" val="16145272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mit Titel | black">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9656081-2774-7EDF-F8F8-3F443ACA0AB9}"/>
              </a:ext>
            </a:extLst>
          </p:cNvPr>
          <p:cNvGraphicFramePr>
            <a:graphicFrameLocks noChangeAspect="1"/>
          </p:cNvGraphicFramePr>
          <p:nvPr userDrawn="1">
            <p:custDataLst>
              <p:tags r:id="rId1"/>
            </p:custDataLst>
            <p:extLst>
              <p:ext uri="{D42A27DB-BD31-4B8C-83A1-F6EECF244321}">
                <p14:modId xmlns:p14="http://schemas.microsoft.com/office/powerpoint/2010/main" val="1554534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hidden="1">
            <a:extLst>
              <a:ext uri="{FF2B5EF4-FFF2-40B4-BE49-F238E27FC236}">
                <a16:creationId xmlns:a16="http://schemas.microsoft.com/office/drawing/2014/main" id="{5F149753-B02F-4F99-9A4A-FA6D61440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688651" cy="6858000"/>
          </a:xfrm>
          <a:prstGeom prst="rect">
            <a:avLst/>
          </a:prstGeom>
        </p:spPr>
      </p:pic>
      <p:sp>
        <p:nvSpPr>
          <p:cNvPr id="24" name="Rechteck 23" hidden="1">
            <a:extLst>
              <a:ext uri="{FF2B5EF4-FFF2-40B4-BE49-F238E27FC236}">
                <a16:creationId xmlns:a16="http://schemas.microsoft.com/office/drawing/2014/main" id="{E5143D05-E071-44DA-B96D-A0D83DC0E606}"/>
              </a:ext>
            </a:extLst>
          </p:cNvPr>
          <p:cNvSpPr/>
          <p:nvPr userDrawn="1"/>
        </p:nvSpPr>
        <p:spPr>
          <a:xfrm>
            <a:off x="172532" y="167268"/>
            <a:ext cx="11846932" cy="65234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el 3">
            <a:extLst>
              <a:ext uri="{FF2B5EF4-FFF2-40B4-BE49-F238E27FC236}">
                <a16:creationId xmlns:a16="http://schemas.microsoft.com/office/drawing/2014/main" id="{6E396481-B5A7-A379-7343-05C2C7F9EC7B}"/>
              </a:ext>
            </a:extLst>
          </p:cNvPr>
          <p:cNvSpPr>
            <a:spLocks noGrp="1"/>
          </p:cNvSpPr>
          <p:nvPr>
            <p:ph type="title"/>
          </p:nvPr>
        </p:nvSpPr>
        <p:spPr>
          <a:xfrm>
            <a:off x="263525" y="601881"/>
            <a:ext cx="9021791" cy="579486"/>
          </a:xfrm>
          <a:prstGeom prst="rect">
            <a:avLst/>
          </a:prstGeom>
        </p:spPr>
        <p:txBody>
          <a:bodyPr vert="horz"/>
          <a:lstStyle>
            <a:lvl1pPr>
              <a:defRPr baseline="0">
                <a:solidFill>
                  <a:schemeClr val="tx1"/>
                </a:solidFill>
              </a:defRPr>
            </a:lvl1pPr>
          </a:lstStyle>
          <a:p>
            <a:r>
              <a:rPr lang="de-DE" dirty="0"/>
              <a:t>Mastertitelformat bearbeiten</a:t>
            </a:r>
            <a:endParaRPr lang="en-US" dirty="0"/>
          </a:p>
        </p:txBody>
      </p:sp>
      <p:sp>
        <p:nvSpPr>
          <p:cNvPr id="7" name="Textplatzhalter 5">
            <a:extLst>
              <a:ext uri="{FF2B5EF4-FFF2-40B4-BE49-F238E27FC236}">
                <a16:creationId xmlns:a16="http://schemas.microsoft.com/office/drawing/2014/main" id="{1006673F-FC91-5047-7C35-9343C925B732}"/>
              </a:ext>
            </a:extLst>
          </p:cNvPr>
          <p:cNvSpPr>
            <a:spLocks noGrp="1"/>
          </p:cNvSpPr>
          <p:nvPr>
            <p:ph type="body" sz="quarter" idx="13" hasCustomPrompt="1"/>
          </p:nvPr>
        </p:nvSpPr>
        <p:spPr>
          <a:xfrm>
            <a:off x="263526" y="269831"/>
            <a:ext cx="5727972" cy="173204"/>
          </a:xfrm>
        </p:spPr>
        <p:txBody>
          <a:bodyPr lIns="0" tIns="0" rIns="0" bIns="0">
            <a:noAutofit/>
          </a:bodyPr>
          <a:lstStyle>
            <a:lvl1pPr>
              <a:lnSpc>
                <a:spcPct val="110000"/>
              </a:lnSpc>
              <a:defRPr sz="1200" spc="20" baseline="0">
                <a:solidFill>
                  <a:schemeClr val="tx1"/>
                </a:solidFill>
              </a:defRPr>
            </a:lvl1pPr>
            <a:lvl4pPr marL="1371600" indent="0" algn="l">
              <a:buNone/>
              <a:defRPr baseline="0">
                <a:solidFill>
                  <a:schemeClr val="bg1"/>
                </a:solidFill>
              </a:defRPr>
            </a:lvl4pPr>
          </a:lstStyle>
          <a:p>
            <a:pPr lvl="0"/>
            <a:r>
              <a:rPr lang="de-DE" dirty="0"/>
              <a:t>Topline</a:t>
            </a:r>
          </a:p>
        </p:txBody>
      </p:sp>
      <p:sp>
        <p:nvSpPr>
          <p:cNvPr id="9" name="Datumsplatzhalter 8">
            <a:extLst>
              <a:ext uri="{FF2B5EF4-FFF2-40B4-BE49-F238E27FC236}">
                <a16:creationId xmlns:a16="http://schemas.microsoft.com/office/drawing/2014/main" id="{8C5BF6C0-1E9E-4994-D484-5448DB5C8BE3}"/>
              </a:ext>
            </a:extLst>
          </p:cNvPr>
          <p:cNvSpPr>
            <a:spLocks noGrp="1"/>
          </p:cNvSpPr>
          <p:nvPr>
            <p:ph type="dt" sz="half" idx="14"/>
          </p:nvPr>
        </p:nvSpPr>
        <p:spPr/>
        <p:txBody>
          <a:bodyPr/>
          <a:lstStyle/>
          <a:p>
            <a:fld id="{386C1974-74CC-A646-9B78-52890ED42642}" type="datetime4">
              <a:rPr lang="de-DE" smtClean="0"/>
              <a:t>30. Oktober 2025</a:t>
            </a:fld>
            <a:endParaRPr lang="de-DE"/>
          </a:p>
        </p:txBody>
      </p:sp>
      <p:sp>
        <p:nvSpPr>
          <p:cNvPr id="11" name="Foliennummernplatzhalter 10">
            <a:extLst>
              <a:ext uri="{FF2B5EF4-FFF2-40B4-BE49-F238E27FC236}">
                <a16:creationId xmlns:a16="http://schemas.microsoft.com/office/drawing/2014/main" id="{9DE6F27B-5176-BAA0-9475-93E7181A0B07}"/>
              </a:ext>
            </a:extLst>
          </p:cNvPr>
          <p:cNvSpPr>
            <a:spLocks noGrp="1"/>
          </p:cNvSpPr>
          <p:nvPr>
            <p:ph type="sldNum" sz="quarter" idx="16"/>
          </p:nvPr>
        </p:nvSpPr>
        <p:spPr/>
        <p:txBody>
          <a:bodyPr/>
          <a:lstStyle/>
          <a:p>
            <a:fld id="{18299E47-36AB-422A-8771-01693144F6AF}" type="slidenum">
              <a:rPr lang="de-DE" smtClean="0"/>
              <a:pPr/>
              <a:t>‹Nr.›</a:t>
            </a:fld>
            <a:endParaRPr lang="de-DE" dirty="0"/>
          </a:p>
        </p:txBody>
      </p:sp>
      <p:pic>
        <p:nvPicPr>
          <p:cNvPr id="4" name="Grafik 3" descr="Ein Bild, das Logo, Schwarz, Screenshot, Reihe enthält.&#10;&#10;KI-generierte Inhalte können fehlerhaft sein.">
            <a:extLst>
              <a:ext uri="{FF2B5EF4-FFF2-40B4-BE49-F238E27FC236}">
                <a16:creationId xmlns:a16="http://schemas.microsoft.com/office/drawing/2014/main" id="{FE58E285-27AF-D952-8C7E-847C03AB719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292000" y="0"/>
            <a:ext cx="900000" cy="900000"/>
          </a:xfrm>
          <a:prstGeom prst="rect">
            <a:avLst/>
          </a:prstGeom>
        </p:spPr>
      </p:pic>
    </p:spTree>
    <p:extLst>
      <p:ext uri="{BB962C8B-B14F-4D97-AF65-F5344CB8AC3E}">
        <p14:creationId xmlns:p14="http://schemas.microsoft.com/office/powerpoint/2010/main" val="482269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9F438AF-4F84-2263-EA09-83FD038775BD}"/>
              </a:ext>
            </a:extLst>
          </p:cNvPr>
          <p:cNvGraphicFramePr>
            <a:graphicFrameLocks noChangeAspect="1"/>
          </p:cNvGraphicFramePr>
          <p:nvPr userDrawn="1">
            <p:custDataLst>
              <p:tags r:id="rId23"/>
            </p:custDataLst>
            <p:extLst>
              <p:ext uri="{D42A27DB-BD31-4B8C-83A1-F6EECF244321}">
                <p14:modId xmlns:p14="http://schemas.microsoft.com/office/powerpoint/2010/main" val="2147362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4" imgW="425" imgH="424" progId="TCLayout.ActiveDocument.1">
                  <p:embed/>
                </p:oleObj>
              </mc:Choice>
              <mc:Fallback>
                <p:oleObj name="think-cell Folie" r:id="rId24" imgW="425" imgH="424" progId="TCLayout.ActiveDocument.1">
                  <p:embed/>
                  <p:pic>
                    <p:nvPicPr>
                      <p:cNvPr id="0" name=""/>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32CDD4A-E4B2-B84A-A248-CB8F0E07FE64}"/>
              </a:ext>
            </a:extLst>
          </p:cNvPr>
          <p:cNvSpPr>
            <a:spLocks noGrp="1"/>
          </p:cNvSpPr>
          <p:nvPr>
            <p:ph type="title"/>
          </p:nvPr>
        </p:nvSpPr>
        <p:spPr>
          <a:xfrm>
            <a:off x="263525" y="601881"/>
            <a:ext cx="9185275" cy="579486"/>
          </a:xfrm>
          <a:prstGeom prst="rect">
            <a:avLst/>
          </a:prstGeom>
        </p:spPr>
        <p:txBody>
          <a:bodyPr vert="horz" lIns="0" tIns="0" rIns="0" bIns="0" rtlCol="0" anchor="t" anchorCtr="0">
            <a:noAutofit/>
          </a:bodyPr>
          <a:lstStyle/>
          <a:p>
            <a:r>
              <a:rPr lang="de-DE" dirty="0"/>
              <a:t>Edit master title format</a:t>
            </a:r>
          </a:p>
        </p:txBody>
      </p:sp>
      <p:sp>
        <p:nvSpPr>
          <p:cNvPr id="4" name="Date Placeholder 3">
            <a:extLst>
              <a:ext uri="{FF2B5EF4-FFF2-40B4-BE49-F238E27FC236}">
                <a16:creationId xmlns:a16="http://schemas.microsoft.com/office/drawing/2014/main" id="{278DBF93-FC77-6240-B5C2-3019760161C1}"/>
              </a:ext>
            </a:extLst>
          </p:cNvPr>
          <p:cNvSpPr>
            <a:spLocks noGrp="1"/>
          </p:cNvSpPr>
          <p:nvPr>
            <p:ph type="dt" sz="half" idx="2"/>
          </p:nvPr>
        </p:nvSpPr>
        <p:spPr>
          <a:xfrm>
            <a:off x="5376000" y="6600825"/>
            <a:ext cx="1440000" cy="192253"/>
          </a:xfrm>
          <a:prstGeom prst="rect">
            <a:avLst/>
          </a:prstGeom>
        </p:spPr>
        <p:txBody>
          <a:bodyPr vert="horz" lIns="0" tIns="0" rIns="0" bIns="0" rtlCol="0" anchor="t" anchorCtr="0"/>
          <a:lstStyle>
            <a:lvl1pPr algn="ctr">
              <a:defRPr lang="en-GB" sz="800" spc="0" baseline="0" dirty="0">
                <a:solidFill>
                  <a:schemeClr val="tx1">
                    <a:alpha val="40000"/>
                  </a:schemeClr>
                </a:solidFill>
                <a:latin typeface="Libre Franklin" pitchFamily="2" charset="77"/>
              </a:defRPr>
            </a:lvl1pPr>
          </a:lstStyle>
          <a:p>
            <a:fld id="{FFFB28EE-29B6-6D44-91A7-A1ABE9FE5299}" type="datetime4">
              <a:rPr lang="de-DE" smtClean="0"/>
              <a:t>30. Oktober 2025</a:t>
            </a:fld>
            <a:endParaRPr lang="de-DE"/>
          </a:p>
        </p:txBody>
      </p:sp>
      <p:sp>
        <p:nvSpPr>
          <p:cNvPr id="6" name="Slide Number Placeholder 5">
            <a:extLst>
              <a:ext uri="{FF2B5EF4-FFF2-40B4-BE49-F238E27FC236}">
                <a16:creationId xmlns:a16="http://schemas.microsoft.com/office/drawing/2014/main" id="{E77651C4-40BF-F449-B540-E3870D5AB034}"/>
              </a:ext>
            </a:extLst>
          </p:cNvPr>
          <p:cNvSpPr>
            <a:spLocks noGrp="1"/>
          </p:cNvSpPr>
          <p:nvPr>
            <p:ph type="sldNum" sz="quarter" idx="4"/>
          </p:nvPr>
        </p:nvSpPr>
        <p:spPr>
          <a:xfrm>
            <a:off x="10488475" y="6600825"/>
            <a:ext cx="1440000" cy="192253"/>
          </a:xfrm>
          <a:prstGeom prst="rect">
            <a:avLst/>
          </a:prstGeom>
        </p:spPr>
        <p:txBody>
          <a:bodyPr vert="horz" lIns="0" tIns="0" rIns="0" bIns="0" rtlCol="0" anchor="t" anchorCtr="0"/>
          <a:lstStyle>
            <a:lvl1pPr algn="r">
              <a:defRPr sz="800" baseline="0">
                <a:solidFill>
                  <a:schemeClr val="tx1">
                    <a:alpha val="40000"/>
                  </a:schemeClr>
                </a:solidFill>
                <a:latin typeface="Libre Franklin" pitchFamily="2" charset="77"/>
              </a:defRPr>
            </a:lvl1pPr>
          </a:lstStyle>
          <a:p>
            <a:fld id="{18299E47-36AB-422A-8771-01693144F6AF}" type="slidenum">
              <a:rPr lang="de-DE" smtClean="0"/>
              <a:t>‹Nr.›</a:t>
            </a:fld>
            <a:endParaRPr lang="de-DE" dirty="0"/>
          </a:p>
        </p:txBody>
      </p:sp>
      <p:sp>
        <p:nvSpPr>
          <p:cNvPr id="7" name="Textplatzhalter 6">
            <a:extLst>
              <a:ext uri="{FF2B5EF4-FFF2-40B4-BE49-F238E27FC236}">
                <a16:creationId xmlns:a16="http://schemas.microsoft.com/office/drawing/2014/main" id="{C36EC9E6-7C9E-CEA2-DF0D-C4086F7686B6}"/>
              </a:ext>
            </a:extLst>
          </p:cNvPr>
          <p:cNvSpPr>
            <a:spLocks noGrp="1"/>
          </p:cNvSpPr>
          <p:nvPr>
            <p:ph type="body" idx="1"/>
          </p:nvPr>
        </p:nvSpPr>
        <p:spPr>
          <a:xfrm>
            <a:off x="263525" y="1628775"/>
            <a:ext cx="11664950" cy="4679950"/>
          </a:xfrm>
          <a:prstGeom prst="rect">
            <a:avLst/>
          </a:prstGeom>
        </p:spPr>
        <p:txBody>
          <a:bodyPr vert="horz" wrap="square" lIns="0" tIns="0" rIns="0" bIns="0" rtlCol="0">
            <a:noAutofit/>
          </a:bodyPr>
          <a:lstStyle/>
          <a:p>
            <a:pPr lvl="0"/>
            <a:r>
              <a:rPr lang="de-DE" dirty="0"/>
              <a:t>Edit master text format</a:t>
            </a:r>
          </a:p>
          <a:p>
            <a:pPr lvl="1"/>
            <a:r>
              <a:rPr lang="de-DE" dirty="0"/>
              <a:t>Second level</a:t>
            </a:r>
          </a:p>
          <a:p>
            <a:pPr lvl="2"/>
            <a:r>
              <a:rPr lang="de-DE" dirty="0"/>
              <a:t>Third level</a:t>
            </a:r>
          </a:p>
          <a:p>
            <a:pPr lvl="3"/>
            <a:r>
              <a:rPr lang="de-DE" dirty="0"/>
              <a:t>Fourth level</a:t>
            </a:r>
          </a:p>
          <a:p>
            <a:pPr lvl="4"/>
            <a:r>
              <a:rPr lang="de-DE" dirty="0"/>
              <a:t>Fifth level</a:t>
            </a:r>
          </a:p>
        </p:txBody>
      </p:sp>
      <p:pic>
        <p:nvPicPr>
          <p:cNvPr id="15" name="Grafik 14" descr="Ein Bild, das Schwarz, Dunkelheit enthält.&#10;&#10;KI-generierte Inhalte können fehlerhaft sein.">
            <a:extLst>
              <a:ext uri="{FF2B5EF4-FFF2-40B4-BE49-F238E27FC236}">
                <a16:creationId xmlns:a16="http://schemas.microsoft.com/office/drawing/2014/main" id="{A9B40C8E-046D-C74A-80FB-B081CC4C24AF}"/>
              </a:ext>
            </a:extLst>
          </p:cNvPr>
          <p:cNvPicPr>
            <a:picLocks noChangeAspect="1"/>
          </p:cNvPicPr>
          <p:nvPr userDrawn="1"/>
        </p:nvPicPr>
        <p:blipFill>
          <a:blip r:embed="rId2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8000" y="6408000"/>
            <a:ext cx="792000" cy="501972"/>
          </a:xfrm>
          <a:prstGeom prst="rect">
            <a:avLst/>
          </a:prstGeom>
        </p:spPr>
      </p:pic>
    </p:spTree>
    <p:extLst>
      <p:ext uri="{BB962C8B-B14F-4D97-AF65-F5344CB8AC3E}">
        <p14:creationId xmlns:p14="http://schemas.microsoft.com/office/powerpoint/2010/main" val="917440768"/>
      </p:ext>
    </p:extLst>
  </p:cSld>
  <p:clrMap bg1="lt1" tx1="dk1" bg2="lt2" tx2="dk2" accent1="accent1" accent2="accent2" accent3="accent3" accent4="accent4" accent5="accent5" accent6="accent6" hlink="hlink" folHlink="folHlink"/>
  <p:sldLayoutIdLst>
    <p:sldLayoutId id="2147483900" r:id="rId1"/>
    <p:sldLayoutId id="2147483906" r:id="rId2"/>
    <p:sldLayoutId id="2147483923" r:id="rId3"/>
    <p:sldLayoutId id="2147483913" r:id="rId4"/>
    <p:sldLayoutId id="2147483910" r:id="rId5"/>
    <p:sldLayoutId id="2147483909" r:id="rId6"/>
    <p:sldLayoutId id="2147483932" r:id="rId7"/>
    <p:sldLayoutId id="2147483869" r:id="rId8"/>
    <p:sldLayoutId id="2147483911" r:id="rId9"/>
    <p:sldLayoutId id="2147483917" r:id="rId10"/>
    <p:sldLayoutId id="2147483899" r:id="rId11"/>
    <p:sldLayoutId id="2147483928" r:id="rId12"/>
    <p:sldLayoutId id="2147483897" r:id="rId13"/>
    <p:sldLayoutId id="2147483919" r:id="rId14"/>
    <p:sldLayoutId id="2147483903" r:id="rId15"/>
    <p:sldLayoutId id="2147483904" r:id="rId16"/>
    <p:sldLayoutId id="2147483902" r:id="rId17"/>
    <p:sldLayoutId id="2147483882" r:id="rId18"/>
    <p:sldLayoutId id="2147483927" r:id="rId19"/>
    <p:sldLayoutId id="2147483918" r:id="rId20"/>
    <p:sldLayoutId id="2147483891" r:id="rId21"/>
  </p:sldLayoutIdLst>
  <p:hf hdr="0" ftr="0"/>
  <p:txStyles>
    <p:titleStyle>
      <a:lvl1pPr algn="l" defTabSz="914400" rtl="0" eaLnBrk="1" latinLnBrk="0" hangingPunct="1">
        <a:lnSpc>
          <a:spcPct val="90000"/>
        </a:lnSpc>
        <a:spcBef>
          <a:spcPct val="0"/>
        </a:spcBef>
        <a:buNone/>
        <a:defRPr sz="2400" kern="1200" cap="all" spc="30" baseline="0">
          <a:solidFill>
            <a:schemeClr val="tx1"/>
          </a:solidFill>
          <a:latin typeface="Libre Franklin" pitchFamily="2" charset="77"/>
          <a:ea typeface="+mj-ea"/>
          <a:cs typeface="+mj-cs"/>
        </a:defRPr>
      </a:lvl1pPr>
    </p:titleStyle>
    <p:bodyStyle>
      <a:lvl1pPr marL="0" indent="0" algn="l" defTabSz="842400" rtl="0" eaLnBrk="1" latinLnBrk="0" hangingPunct="1">
        <a:lnSpc>
          <a:spcPct val="100000"/>
        </a:lnSpc>
        <a:spcBef>
          <a:spcPts val="1000"/>
        </a:spcBef>
        <a:buFontTx/>
        <a:buNone/>
        <a:defRPr sz="1800" kern="1200" spc="10" baseline="0">
          <a:solidFill>
            <a:schemeClr val="tx1"/>
          </a:solidFill>
          <a:latin typeface="Libre Franklin" pitchFamily="2" charset="77"/>
          <a:ea typeface="+mn-ea"/>
          <a:cs typeface="+mn-cs"/>
        </a:defRPr>
      </a:lvl1pPr>
      <a:lvl2pPr marL="0" indent="0" algn="l" defTabSz="842400" rtl="0" eaLnBrk="1" latinLnBrk="0" hangingPunct="1">
        <a:lnSpc>
          <a:spcPct val="100000"/>
        </a:lnSpc>
        <a:spcBef>
          <a:spcPts val="500"/>
        </a:spcBef>
        <a:buFontTx/>
        <a:buNone/>
        <a:defRPr sz="1800" kern="1200" spc="10" baseline="0">
          <a:solidFill>
            <a:schemeClr val="tx1"/>
          </a:solidFill>
          <a:latin typeface="Libre Franklin" pitchFamily="2" charset="77"/>
          <a:ea typeface="+mn-ea"/>
          <a:cs typeface="+mn-cs"/>
        </a:defRPr>
      </a:lvl2pPr>
      <a:lvl3pPr marL="914400" indent="0" algn="l" defTabSz="842400" rtl="0" eaLnBrk="1" latinLnBrk="0" hangingPunct="1">
        <a:lnSpc>
          <a:spcPct val="100000"/>
        </a:lnSpc>
        <a:spcBef>
          <a:spcPts val="500"/>
        </a:spcBef>
        <a:buFontTx/>
        <a:buNone/>
        <a:defRPr sz="1800" kern="1200" spc="10" baseline="0">
          <a:solidFill>
            <a:schemeClr val="tx1"/>
          </a:solidFill>
          <a:latin typeface="Libre Franklin" pitchFamily="2" charset="77"/>
          <a:ea typeface="+mn-ea"/>
          <a:cs typeface="+mn-cs"/>
        </a:defRPr>
      </a:lvl3pPr>
      <a:lvl4pPr marL="1371600" indent="0" algn="l" defTabSz="842400" rtl="0" eaLnBrk="1" latinLnBrk="0" hangingPunct="1">
        <a:lnSpc>
          <a:spcPct val="100000"/>
        </a:lnSpc>
        <a:spcBef>
          <a:spcPts val="500"/>
        </a:spcBef>
        <a:buFontTx/>
        <a:buNone/>
        <a:defRPr sz="1800" kern="1200" spc="10" baseline="0">
          <a:solidFill>
            <a:schemeClr val="tx1"/>
          </a:solidFill>
          <a:latin typeface="Libre Franklin" pitchFamily="2" charset="77"/>
          <a:ea typeface="+mn-ea"/>
          <a:cs typeface="+mn-cs"/>
        </a:defRPr>
      </a:lvl4pPr>
      <a:lvl5pPr marL="1828800" indent="0" algn="l" defTabSz="842400" rtl="0" eaLnBrk="1" latinLnBrk="0" hangingPunct="1">
        <a:lnSpc>
          <a:spcPct val="100000"/>
        </a:lnSpc>
        <a:spcBef>
          <a:spcPts val="500"/>
        </a:spcBef>
        <a:buFontTx/>
        <a:buNone/>
        <a:defRPr sz="1800" kern="1200" spc="10" baseline="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166" userDrawn="1">
          <p15:clr>
            <a:srgbClr val="F26B43"/>
          </p15:clr>
        </p15:guide>
        <p15:guide id="3" pos="7514" userDrawn="1">
          <p15:clr>
            <a:srgbClr val="F26B43"/>
          </p15:clr>
        </p15:guide>
        <p15:guide id="4" orient="horz" pos="4156" userDrawn="1">
          <p15:clr>
            <a:srgbClr val="F26B43"/>
          </p15:clr>
        </p15:guide>
        <p15:guide id="5" orient="horz" pos="1026" userDrawn="1">
          <p15:clr>
            <a:srgbClr val="F26B43"/>
          </p15:clr>
        </p15:guide>
        <p15:guide id="6" orient="horz" pos="2478" userDrawn="1">
          <p15:clr>
            <a:srgbClr val="F26B43"/>
          </p15:clr>
        </p15:guide>
        <p15:guide id="7" pos="3840" userDrawn="1">
          <p15:clr>
            <a:srgbClr val="F26B43"/>
          </p15:clr>
        </p15:guide>
        <p15:guide id="8" orient="horz" pos="3974" userDrawn="1">
          <p15:clr>
            <a:srgbClr val="F26B43"/>
          </p15:clr>
        </p15:guide>
        <p15:guide id="11" orient="horz" pos="754" userDrawn="1">
          <p15:clr>
            <a:srgbClr val="F26B43"/>
          </p15:clr>
        </p15:guide>
        <p15:guide id="12" orient="horz" pos="3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jpeg"/><Relationship Id="rId3" Type="http://schemas.openxmlformats.org/officeDocument/2006/relationships/oleObject" Target="../embeddings/oleObject28.bin"/><Relationship Id="rId7" Type="http://schemas.openxmlformats.org/officeDocument/2006/relationships/image" Target="../media/image41.jpeg"/><Relationship Id="rId12" Type="http://schemas.microsoft.com/office/2007/relationships/hdphoto" Target="../media/hdphoto5.wdp"/><Relationship Id="rId2" Type="http://schemas.openxmlformats.org/officeDocument/2006/relationships/slideLayout" Target="../slideLayouts/slideLayout19.xml"/><Relationship Id="rId16" Type="http://schemas.openxmlformats.org/officeDocument/2006/relationships/image" Target="../media/image48.jpeg"/><Relationship Id="rId1" Type="http://schemas.openxmlformats.org/officeDocument/2006/relationships/tags" Target="../tags/tag28.xml"/><Relationship Id="rId6" Type="http://schemas.openxmlformats.org/officeDocument/2006/relationships/image" Target="../media/image40.jpeg"/><Relationship Id="rId11" Type="http://schemas.openxmlformats.org/officeDocument/2006/relationships/image" Target="../media/image44.png"/><Relationship Id="rId5" Type="http://schemas.openxmlformats.org/officeDocument/2006/relationships/image" Target="../media/image39.jpeg"/><Relationship Id="rId15" Type="http://schemas.openxmlformats.org/officeDocument/2006/relationships/image" Target="../media/image47.jpeg"/><Relationship Id="rId10" Type="http://schemas.openxmlformats.org/officeDocument/2006/relationships/image" Target="../media/image43.jpeg"/><Relationship Id="rId4" Type="http://schemas.openxmlformats.org/officeDocument/2006/relationships/image" Target="../media/image1.emf"/><Relationship Id="rId9" Type="http://schemas.microsoft.com/office/2007/relationships/hdphoto" Target="../media/hdphoto4.wdp"/><Relationship Id="rId14"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oleObject" Target="../embeddings/oleObject29.bin"/><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slideLayout" Target="../slideLayouts/slideLayout19.xml"/><Relationship Id="rId1" Type="http://schemas.openxmlformats.org/officeDocument/2006/relationships/tags" Target="../tags/tag29.xml"/><Relationship Id="rId6" Type="http://schemas.microsoft.com/office/2007/relationships/hdphoto" Target="../media/hdphoto6.wdp"/><Relationship Id="rId11" Type="http://schemas.openxmlformats.org/officeDocument/2006/relationships/image" Target="../media/image54.jpeg"/><Relationship Id="rId5" Type="http://schemas.openxmlformats.org/officeDocument/2006/relationships/image" Target="../media/image49.png"/><Relationship Id="rId15" Type="http://schemas.openxmlformats.org/officeDocument/2006/relationships/image" Target="../media/image58.jpeg"/><Relationship Id="rId10" Type="http://schemas.openxmlformats.org/officeDocument/2006/relationships/image" Target="../media/image53.jpeg"/><Relationship Id="rId4" Type="http://schemas.openxmlformats.org/officeDocument/2006/relationships/image" Target="../media/image1.emf"/><Relationship Id="rId9" Type="http://schemas.openxmlformats.org/officeDocument/2006/relationships/image" Target="../media/image52.jpeg"/><Relationship Id="rId1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0.xml"/><Relationship Id="rId1" Type="http://schemas.openxmlformats.org/officeDocument/2006/relationships/tags" Target="../tags/tag2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4.bin"/><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24.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oleObject" Target="../embeddings/oleObject25.bin"/><Relationship Id="rId7" Type="http://schemas.openxmlformats.org/officeDocument/2006/relationships/image" Target="../media/image14.jpeg"/><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emf"/><Relationship Id="rId9"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oleObject" Target="../embeddings/oleObject26.bin"/><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slideLayout" Target="../slideLayouts/slideLayout19.xml"/><Relationship Id="rId16" Type="http://schemas.openxmlformats.org/officeDocument/2006/relationships/image" Target="../media/image27.jpeg"/><Relationship Id="rId1" Type="http://schemas.openxmlformats.org/officeDocument/2006/relationships/tags" Target="../tags/tag26.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emf"/><Relationship Id="rId9" Type="http://schemas.openxmlformats.org/officeDocument/2006/relationships/image" Target="../media/image20.jpeg"/><Relationship Id="rId1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gif"/><Relationship Id="rId3" Type="http://schemas.openxmlformats.org/officeDocument/2006/relationships/oleObject" Target="../embeddings/oleObject27.bin"/><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slideLayout" Target="../slideLayouts/slideLayout19.xml"/><Relationship Id="rId1" Type="http://schemas.openxmlformats.org/officeDocument/2006/relationships/tags" Target="../tags/tag27.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1.emf"/><Relationship Id="rId9" Type="http://schemas.openxmlformats.org/officeDocument/2006/relationships/image" Target="../media/image32.jpeg"/><Relationship Id="rId1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3">
            <a:extLst>
              <a:ext uri="{FF2B5EF4-FFF2-40B4-BE49-F238E27FC236}">
                <a16:creationId xmlns:a16="http://schemas.microsoft.com/office/drawing/2014/main" id="{EAAF2305-A8EE-91E5-722D-102011A20E3E}"/>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graphicFrame>
        <p:nvGraphicFramePr>
          <p:cNvPr id="7" name="think-cell data - do not delete" hidden="1">
            <a:extLst>
              <a:ext uri="{FF2B5EF4-FFF2-40B4-BE49-F238E27FC236}">
                <a16:creationId xmlns:a16="http://schemas.microsoft.com/office/drawing/2014/main" id="{2F117C35-BA91-A99F-0B21-2C7100854FCE}"/>
              </a:ext>
            </a:extLst>
          </p:cNvPr>
          <p:cNvGraphicFramePr>
            <a:graphicFrameLocks noChangeAspect="1"/>
          </p:cNvGraphicFramePr>
          <p:nvPr>
            <p:custDataLst>
              <p:tags r:id="rId1"/>
            </p:custDataLst>
            <p:extLst>
              <p:ext uri="{D42A27DB-BD31-4B8C-83A1-F6EECF244321}">
                <p14:modId xmlns:p14="http://schemas.microsoft.com/office/powerpoint/2010/main" val="3082172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5" imgH="424" progId="TCLayout.ActiveDocument.1">
                  <p:embed/>
                </p:oleObj>
              </mc:Choice>
              <mc:Fallback>
                <p:oleObj name="think-cell Folie" r:id="rId4" imgW="425"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Inhaltsplatzhalter 14">
            <a:extLst>
              <a:ext uri="{FF2B5EF4-FFF2-40B4-BE49-F238E27FC236}">
                <a16:creationId xmlns:a16="http://schemas.microsoft.com/office/drawing/2014/main" id="{3751E367-74C8-8D47-85A7-F8E417611C9C}"/>
              </a:ext>
            </a:extLst>
          </p:cNvPr>
          <p:cNvSpPr>
            <a:spLocks noGrp="1"/>
          </p:cNvSpPr>
          <p:nvPr>
            <p:ph idx="1"/>
          </p:nvPr>
        </p:nvSpPr>
        <p:spPr>
          <a:xfrm>
            <a:off x="263525" y="5185802"/>
            <a:ext cx="9185275" cy="606094"/>
          </a:xfrm>
        </p:spPr>
        <p:txBody>
          <a:bodyPr/>
          <a:lstStyle/>
          <a:p>
            <a:r>
              <a:rPr lang="en-US" noProof="0" dirty="0"/>
              <a:t>Travel at the highest level </a:t>
            </a:r>
          </a:p>
        </p:txBody>
      </p:sp>
      <p:sp>
        <p:nvSpPr>
          <p:cNvPr id="11" name="Title 2">
            <a:extLst>
              <a:ext uri="{FF2B5EF4-FFF2-40B4-BE49-F238E27FC236}">
                <a16:creationId xmlns:a16="http://schemas.microsoft.com/office/drawing/2014/main" id="{0E1A6C17-6624-DC9C-B177-7FF5FA11059C}"/>
              </a:ext>
            </a:extLst>
          </p:cNvPr>
          <p:cNvSpPr>
            <a:spLocks noGrp="1"/>
          </p:cNvSpPr>
          <p:nvPr>
            <p:ph type="title"/>
          </p:nvPr>
        </p:nvSpPr>
        <p:spPr>
          <a:xfrm>
            <a:off x="263525" y="4825588"/>
            <a:ext cx="9185275" cy="301216"/>
          </a:xfrm>
        </p:spPr>
        <p:txBody>
          <a:bodyPr vert="horz"/>
          <a:lstStyle/>
          <a:p>
            <a:r>
              <a:rPr lang="en-US" b="0" spc="110" noProof="0" dirty="0">
                <a:latin typeface="Libre Franklin" pitchFamily="2" charset="77"/>
              </a:rPr>
              <a:t>HYMER TARGET GROUP</a:t>
            </a:r>
          </a:p>
        </p:txBody>
      </p:sp>
      <p:pic>
        <p:nvPicPr>
          <p:cNvPr id="13" name="Grafik 12" descr="Ein Bild, das Logo, Schwarz, Screenshot, Reihe enthält.&#10;&#10;KI-generierte Inhalte können fehlerhaft sein.">
            <a:extLst>
              <a:ext uri="{FF2B5EF4-FFF2-40B4-BE49-F238E27FC236}">
                <a16:creationId xmlns:a16="http://schemas.microsoft.com/office/drawing/2014/main" id="{BC657D6E-08F8-E775-E3EA-266FCB5F9C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14660" y="0"/>
            <a:ext cx="1567815" cy="1567815"/>
          </a:xfrm>
          <a:prstGeom prst="rect">
            <a:avLst/>
          </a:prstGeom>
        </p:spPr>
      </p:pic>
      <p:pic>
        <p:nvPicPr>
          <p:cNvPr id="14" name="Grafik 13" descr="Ein Bild, das Schrift, Grafiken, Text, Logo enthält.&#10;&#10;KI-generierte Inhalte können fehlerhaft sein.">
            <a:extLst>
              <a:ext uri="{FF2B5EF4-FFF2-40B4-BE49-F238E27FC236}">
                <a16:creationId xmlns:a16="http://schemas.microsoft.com/office/drawing/2014/main" id="{10C4713D-228D-44EB-8FBB-200F846541A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 y="-7711"/>
            <a:ext cx="2473665" cy="1567816"/>
          </a:xfrm>
          <a:prstGeom prst="rect">
            <a:avLst/>
          </a:prstGeom>
        </p:spPr>
      </p:pic>
    </p:spTree>
    <p:extLst>
      <p:ext uri="{BB962C8B-B14F-4D97-AF65-F5344CB8AC3E}">
        <p14:creationId xmlns:p14="http://schemas.microsoft.com/office/powerpoint/2010/main" val="2376541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215122A-ED36-12A8-7953-98DA0F4C1B56}"/>
              </a:ext>
            </a:extLst>
          </p:cNvPr>
          <p:cNvGraphicFramePr>
            <a:graphicFrameLocks noChangeAspect="1"/>
          </p:cNvGraphicFramePr>
          <p:nvPr>
            <p:custDataLst>
              <p:tags r:id="rId1"/>
            </p:custDataLst>
            <p:extLst>
              <p:ext uri="{D42A27DB-BD31-4B8C-83A1-F6EECF244321}">
                <p14:modId xmlns:p14="http://schemas.microsoft.com/office/powerpoint/2010/main" val="1843019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umsplatzhalter 2">
            <a:extLst>
              <a:ext uri="{FF2B5EF4-FFF2-40B4-BE49-F238E27FC236}">
                <a16:creationId xmlns:a16="http://schemas.microsoft.com/office/drawing/2014/main" id="{31E5D96C-FF96-4A9E-D9A1-1171DE5E842F}"/>
              </a:ext>
            </a:extLst>
          </p:cNvPr>
          <p:cNvSpPr>
            <a:spLocks noGrp="1"/>
          </p:cNvSpPr>
          <p:nvPr>
            <p:ph type="dt" sz="half" idx="36"/>
          </p:nvPr>
        </p:nvSpPr>
        <p:spPr/>
        <p:txBody>
          <a:bodyPr/>
          <a:lstStyle/>
          <a:p>
            <a:fld id="{E2F4B7BC-1AEE-9145-B5CA-041BA0AE3DBB}" type="datetime4">
              <a:rPr lang="en-US" noProof="0" smtClean="0"/>
              <a:t>30. Oktober 2025</a:t>
            </a:fld>
            <a:endParaRPr lang="en-US" noProof="0" dirty="0"/>
          </a:p>
        </p:txBody>
      </p:sp>
      <p:sp>
        <p:nvSpPr>
          <p:cNvPr id="9" name="Textplatzhalter 56">
            <a:extLst>
              <a:ext uri="{FF2B5EF4-FFF2-40B4-BE49-F238E27FC236}">
                <a16:creationId xmlns:a16="http://schemas.microsoft.com/office/drawing/2014/main" id="{40A971A2-6920-FD7F-CA53-52DC1FFAFD84}"/>
              </a:ext>
            </a:extLst>
          </p:cNvPr>
          <p:cNvSpPr>
            <a:spLocks noGrp="1"/>
          </p:cNvSpPr>
          <p:nvPr>
            <p:ph type="body" sz="quarter" idx="13"/>
          </p:nvPr>
        </p:nvSpPr>
        <p:spPr>
          <a:xfrm>
            <a:off x="263526" y="269831"/>
            <a:ext cx="3311524" cy="173204"/>
          </a:xfrm>
        </p:spPr>
        <p:txBody>
          <a:bodyPr/>
          <a:lstStyle/>
          <a:p>
            <a:r>
              <a:rPr lang="en-US" noProof="0" dirty="0"/>
              <a:t>Profile</a:t>
            </a:r>
          </a:p>
          <a:p>
            <a:endParaRPr lang="en-US" noProof="0" dirty="0"/>
          </a:p>
        </p:txBody>
      </p:sp>
      <p:sp>
        <p:nvSpPr>
          <p:cNvPr id="10" name="Textplatzhalter 16">
            <a:extLst>
              <a:ext uri="{FF2B5EF4-FFF2-40B4-BE49-F238E27FC236}">
                <a16:creationId xmlns:a16="http://schemas.microsoft.com/office/drawing/2014/main" id="{636D21D6-3446-9838-5BE9-5825BC835C60}"/>
              </a:ext>
            </a:extLst>
          </p:cNvPr>
          <p:cNvSpPr>
            <a:spLocks noGrp="1"/>
          </p:cNvSpPr>
          <p:nvPr>
            <p:ph type="body" sz="quarter" idx="32"/>
          </p:nvPr>
        </p:nvSpPr>
        <p:spPr>
          <a:xfrm>
            <a:off x="263525" y="1628775"/>
            <a:ext cx="5612619" cy="4679949"/>
          </a:xfrm>
        </p:spPr>
        <p:txBody>
          <a:bodyPr/>
          <a:lstStyle/>
          <a:p>
            <a:pPr lvl="0"/>
            <a:r>
              <a:rPr lang="en-US" sz="1200" noProof="0" dirty="0"/>
              <a:t>Whether for short urban trips or spontaneous outdoor activities, this target group values compact solutions that offer maximum flexibility. Ideal for anyone who are looking for an uncomplicated yet comfortable way to travel.</a:t>
            </a:r>
          </a:p>
          <a:p>
            <a:pPr lvl="0"/>
            <a:endParaRPr lang="en-US" noProof="0" dirty="0"/>
          </a:p>
        </p:txBody>
      </p:sp>
      <p:sp>
        <p:nvSpPr>
          <p:cNvPr id="11" name="Titel 2">
            <a:extLst>
              <a:ext uri="{FF2B5EF4-FFF2-40B4-BE49-F238E27FC236}">
                <a16:creationId xmlns:a16="http://schemas.microsoft.com/office/drawing/2014/main" id="{4A11F85F-A637-8CAE-BAB2-A683680F4BF3}"/>
              </a:ext>
            </a:extLst>
          </p:cNvPr>
          <p:cNvSpPr>
            <a:spLocks noGrp="1"/>
          </p:cNvSpPr>
          <p:nvPr>
            <p:ph type="title"/>
          </p:nvPr>
        </p:nvSpPr>
        <p:spPr>
          <a:xfrm>
            <a:off x="263525" y="601881"/>
            <a:ext cx="5612619" cy="408401"/>
          </a:xfrm>
        </p:spPr>
        <p:txBody>
          <a:bodyPr vert="horz" anchor="t"/>
          <a:lstStyle/>
          <a:p>
            <a:r>
              <a:rPr lang="en-US" noProof="0" dirty="0"/>
              <a:t>The AGILE </a:t>
            </a:r>
            <a:br>
              <a:rPr lang="en-US" noProof="0" dirty="0"/>
            </a:br>
            <a:r>
              <a:rPr lang="en-US" noProof="0" dirty="0" err="1"/>
              <a:t>traveller</a:t>
            </a:r>
            <a:endParaRPr lang="en-US" noProof="0" dirty="0"/>
          </a:p>
        </p:txBody>
      </p:sp>
      <p:graphicFrame>
        <p:nvGraphicFramePr>
          <p:cNvPr id="12" name="Tabelle 11">
            <a:extLst>
              <a:ext uri="{FF2B5EF4-FFF2-40B4-BE49-F238E27FC236}">
                <a16:creationId xmlns:a16="http://schemas.microsoft.com/office/drawing/2014/main" id="{6C8BAB6C-6DB1-0B2C-4B4B-F7E82067268B}"/>
              </a:ext>
            </a:extLst>
          </p:cNvPr>
          <p:cNvGraphicFramePr>
            <a:graphicFrameLocks noGrp="1"/>
          </p:cNvGraphicFramePr>
          <p:nvPr>
            <p:extLst>
              <p:ext uri="{D42A27DB-BD31-4B8C-83A1-F6EECF244321}">
                <p14:modId xmlns:p14="http://schemas.microsoft.com/office/powerpoint/2010/main" val="1808558679"/>
              </p:ext>
            </p:extLst>
          </p:nvPr>
        </p:nvGraphicFramePr>
        <p:xfrm>
          <a:off x="263526" y="3045600"/>
          <a:ext cx="5040000" cy="3294000"/>
        </p:xfrm>
        <a:graphic>
          <a:graphicData uri="http://schemas.openxmlformats.org/drawingml/2006/table">
            <a:tbl>
              <a:tblPr firstRow="1" bandRow="1"/>
              <a:tblGrid>
                <a:gridCol w="1874406">
                  <a:extLst>
                    <a:ext uri="{9D8B030D-6E8A-4147-A177-3AD203B41FA5}">
                      <a16:colId xmlns:a16="http://schemas.microsoft.com/office/drawing/2014/main" val="317129748"/>
                    </a:ext>
                  </a:extLst>
                </a:gridCol>
                <a:gridCol w="3165594">
                  <a:extLst>
                    <a:ext uri="{9D8B030D-6E8A-4147-A177-3AD203B41FA5}">
                      <a16:colId xmlns:a16="http://schemas.microsoft.com/office/drawing/2014/main" val="98940614"/>
                    </a:ext>
                  </a:extLst>
                </a:gridCol>
              </a:tblGrid>
              <a:tr h="6480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latin typeface="Libre Franklin" pitchFamily="2" charset="77"/>
                        </a:rPr>
                        <a:t>Leitmotiv </a:t>
                      </a:r>
                      <a:br>
                        <a:rPr lang="en-US" sz="1200" noProof="0" dirty="0">
                          <a:solidFill>
                            <a:schemeClr val="bg1"/>
                          </a:solidFill>
                          <a:latin typeface="Libre Franklin" pitchFamily="2" charset="77"/>
                        </a:rPr>
                      </a:br>
                      <a:r>
                        <a:rPr lang="en-US" sz="1200" noProof="0" dirty="0">
                          <a:solidFill>
                            <a:schemeClr val="bg1"/>
                          </a:solidFill>
                          <a:latin typeface="Libre Franklin" pitchFamily="2" charset="77"/>
                        </a:rPr>
                        <a:t>(</a:t>
                      </a:r>
                      <a:r>
                        <a:rPr lang="en-US" sz="1200" b="0" noProof="0" dirty="0">
                          <a:solidFill>
                            <a:schemeClr val="bg1"/>
                          </a:solidFill>
                          <a:latin typeface="Libre Franklin" pitchFamily="2" charset="77"/>
                        </a:rPr>
                        <a:t>for mobile travel)</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noProof="0" dirty="0">
                          <a:solidFill>
                            <a:schemeClr val="bg1"/>
                          </a:solidFill>
                          <a:latin typeface="Libre Franklin" pitchFamily="2" charset="77"/>
                        </a:rPr>
                        <a:t>PLEASURE &amp; </a:t>
                      </a:r>
                      <a:br>
                        <a:rPr lang="en-US" sz="1200" noProof="0" dirty="0">
                          <a:solidFill>
                            <a:schemeClr val="bg1"/>
                          </a:solidFill>
                          <a:latin typeface="Libre Franklin" pitchFamily="2" charset="77"/>
                        </a:rPr>
                      </a:br>
                      <a:r>
                        <a:rPr lang="en-US" sz="1200" noProof="0" dirty="0">
                          <a:solidFill>
                            <a:schemeClr val="bg1"/>
                          </a:solidFill>
                          <a:latin typeface="Libre Franklin" pitchFamily="2" charset="77"/>
                        </a:rPr>
                        <a:t>FLEXIBILITY</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86254842"/>
                  </a:ext>
                </a:extLst>
              </a:tr>
              <a:tr h="702000">
                <a:tc>
                  <a:txBody>
                    <a:bodyPr/>
                    <a:lstStyle/>
                    <a:p>
                      <a:r>
                        <a:rPr lang="en-US" sz="1200" b="1" noProof="0" dirty="0">
                          <a:latin typeface="Libre Franklin" pitchFamily="2" charset="77"/>
                        </a:rPr>
                        <a:t>Affinity</a:t>
                      </a:r>
                      <a:br>
                        <a:rPr lang="en-US" sz="1200" b="1" noProof="0" dirty="0">
                          <a:latin typeface="Libre Franklin" pitchFamily="2" charset="77"/>
                        </a:rPr>
                      </a:br>
                      <a:r>
                        <a:rPr lang="en-US" sz="1200" b="0" noProof="0" dirty="0">
                          <a:latin typeface="Libre Franklin" pitchFamily="2" charset="77"/>
                        </a:rPr>
                        <a:t>(interests)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indent="0">
                        <a:buFontTx/>
                        <a:buNone/>
                      </a:pPr>
                      <a:r>
                        <a:rPr lang="en-US" sz="1000" noProof="0" dirty="0">
                          <a:solidFill>
                            <a:schemeClr val="tx1"/>
                          </a:solidFill>
                          <a:latin typeface="Libre Franklin" pitchFamily="2" charset="77"/>
                        </a:rPr>
                        <a:t>Art, culture &amp; architecture, concerts, cooking classes, hiking, swimming, nature &amp; animals, readings, photography</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34653395"/>
                  </a:ext>
                </a:extLst>
              </a:tr>
              <a:tr h="648000">
                <a:tc>
                  <a:txBody>
                    <a:bodyPr/>
                    <a:lstStyle/>
                    <a:p>
                      <a:r>
                        <a:rPr lang="en-US" sz="1200" b="1" noProof="0" dirty="0">
                          <a:latin typeface="Libre Franklin" pitchFamily="2" charset="77"/>
                        </a:rPr>
                        <a:t>Profile</a:t>
                      </a:r>
                      <a:br>
                        <a:rPr lang="en-US" sz="1200" b="1" noProof="0" dirty="0">
                          <a:latin typeface="Libre Franklin" pitchFamily="2" charset="77"/>
                        </a:rPr>
                      </a:br>
                      <a:r>
                        <a:rPr lang="en-US" sz="1200" b="0" noProof="0" dirty="0">
                          <a:latin typeface="Libre Franklin" pitchFamily="2" charset="77"/>
                        </a:rPr>
                        <a:t>(Distinction)</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Variety, multifunctionality, versatility, travel reports, value for money, sociability (family &amp; friends)</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90437935"/>
                  </a:ext>
                </a:extLst>
              </a:tr>
              <a:tr h="648000">
                <a:tc>
                  <a:txBody>
                    <a:bodyPr/>
                    <a:lstStyle/>
                    <a:p>
                      <a:r>
                        <a:rPr lang="en-US" sz="1200" b="1" noProof="0" dirty="0">
                          <a:latin typeface="Libre Franklin" pitchFamily="2" charset="77"/>
                        </a:rPr>
                        <a:t>Community</a:t>
                      </a:r>
                      <a:br>
                        <a:rPr lang="en-US" sz="1200" b="1" noProof="0" dirty="0">
                          <a:latin typeface="Libre Franklin" pitchFamily="2" charset="77"/>
                        </a:rPr>
                      </a:br>
                      <a:r>
                        <a:rPr lang="en-US" sz="1200" b="0" noProof="0" dirty="0">
                          <a:latin typeface="Libre Franklin" pitchFamily="2" charset="77"/>
                        </a:rPr>
                        <a:t>(Identification)</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Including </a:t>
                      </a:r>
                      <a:r>
                        <a:rPr kumimoji="0" lang="en-US" sz="1000" b="0" i="0" u="none" strike="noStrike" kern="1200" cap="none" spc="0" normalizeH="0" baseline="0" noProof="0" dirty="0" err="1">
                          <a:ln>
                            <a:noFill/>
                          </a:ln>
                          <a:solidFill>
                            <a:prstClr val="black"/>
                          </a:solidFill>
                          <a:effectLst/>
                          <a:uLnTx/>
                          <a:uFillTx/>
                          <a:latin typeface="Libre Franklin" pitchFamily="2" charset="77"/>
                          <a:ea typeface="+mn-ea"/>
                          <a:cs typeface="+mn-cs"/>
                        </a:rPr>
                        <a:t>Süddeutsche</a:t>
                      </a: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 subscription, self-organized travel group with varied activities</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72002321"/>
                  </a:ext>
                </a:extLst>
              </a:tr>
              <a:tr h="648000">
                <a:tc>
                  <a:txBody>
                    <a:bodyPr/>
                    <a:lstStyle/>
                    <a:p>
                      <a:r>
                        <a:rPr lang="en-US" sz="1200" b="1" noProof="0" dirty="0">
                          <a:latin typeface="Libre Franklin" pitchFamily="2" charset="77"/>
                        </a:rPr>
                        <a:t>(Brand) world</a:t>
                      </a:r>
                      <a:br>
                        <a:rPr lang="en-US" sz="1200" b="1" noProof="0" dirty="0">
                          <a:latin typeface="Libre Franklin" pitchFamily="2" charset="77"/>
                        </a:rPr>
                      </a:br>
                      <a:r>
                        <a:rPr lang="en-US" sz="1200" b="0" noProof="0" dirty="0">
                          <a:latin typeface="Libre Franklin" pitchFamily="2" charset="77"/>
                        </a:rPr>
                        <a:t>(Lifestyle)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including Decathlon, Jack Wolfskin, </a:t>
                      </a:r>
                      <a:r>
                        <a:rPr kumimoji="0" lang="en-US" sz="1000" b="0" i="0" u="none" strike="noStrike" kern="1200" cap="none" spc="0" normalizeH="0" baseline="0" noProof="0" dirty="0" err="1">
                          <a:ln>
                            <a:noFill/>
                          </a:ln>
                          <a:solidFill>
                            <a:prstClr val="black"/>
                          </a:solidFill>
                          <a:effectLst/>
                          <a:uLnTx/>
                          <a:uFillTx/>
                          <a:latin typeface="Libre Franklin" pitchFamily="2" charset="77"/>
                          <a:ea typeface="+mn-ea"/>
                          <a:cs typeface="+mn-cs"/>
                        </a:rPr>
                        <a:t>AirBnB</a:t>
                      </a: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 Arte, </a:t>
                      </a:r>
                      <a:b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b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Spiegel bestsellers, Canon/Nikon, On Cloud, Amazon Kindle</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82457116"/>
                  </a:ext>
                </a:extLst>
              </a:tr>
            </a:tbl>
          </a:graphicData>
        </a:graphic>
      </p:graphicFrame>
      <p:sp>
        <p:nvSpPr>
          <p:cNvPr id="13" name="Textfeld 12">
            <a:extLst>
              <a:ext uri="{FF2B5EF4-FFF2-40B4-BE49-F238E27FC236}">
                <a16:creationId xmlns:a16="http://schemas.microsoft.com/office/drawing/2014/main" id="{27567DDB-06EE-D1D8-97FC-A4C9AA3A4349}"/>
              </a:ext>
            </a:extLst>
          </p:cNvPr>
          <p:cNvSpPr txBox="1"/>
          <p:nvPr/>
        </p:nvSpPr>
        <p:spPr>
          <a:xfrm>
            <a:off x="251082" y="2642897"/>
            <a:ext cx="4554655" cy="261610"/>
          </a:xfrm>
          <a:prstGeom prst="rect">
            <a:avLst/>
          </a:prstGeom>
          <a:noFill/>
        </p:spPr>
        <p:txBody>
          <a:bodyPr wrap="square" lIns="0">
            <a:spAutoFit/>
          </a:bodyPr>
          <a:lstStyle/>
          <a:p>
            <a:pPr>
              <a:tabLst>
                <a:tab pos="2085975" algn="l"/>
                <a:tab pos="2216150" algn="l"/>
              </a:tabLst>
              <a:defRPr/>
            </a:pPr>
            <a:r>
              <a:rPr lang="en-US" sz="1100" noProof="0" dirty="0">
                <a:solidFill>
                  <a:prstClr val="black"/>
                </a:solidFill>
                <a:latin typeface="Libre Franklin" pitchFamily="2" charset="77"/>
              </a:rPr>
              <a:t>Characteristics</a:t>
            </a:r>
          </a:p>
        </p:txBody>
      </p:sp>
      <p:pic>
        <p:nvPicPr>
          <p:cNvPr id="25" name="Picture 4">
            <a:extLst>
              <a:ext uri="{FF2B5EF4-FFF2-40B4-BE49-F238E27FC236}">
                <a16:creationId xmlns:a16="http://schemas.microsoft.com/office/drawing/2014/main" id="{22F7A2C3-BF61-280E-6A08-F2BE054FBF4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097427" y="0"/>
            <a:ext cx="3024429" cy="2356707"/>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6" name="Picture 14" descr="PRE-ARRIVAL">
            <a:extLst>
              <a:ext uri="{FF2B5EF4-FFF2-40B4-BE49-F238E27FC236}">
                <a16:creationId xmlns:a16="http://schemas.microsoft.com/office/drawing/2014/main" id="{DDC1EBDD-9E9F-CE18-0FAB-0B45786B46E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097427" y="2277527"/>
            <a:ext cx="1560108" cy="2441410"/>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7" name="Picture 10">
            <a:extLst>
              <a:ext uri="{FF2B5EF4-FFF2-40B4-BE49-F238E27FC236}">
                <a16:creationId xmlns:a16="http://schemas.microsoft.com/office/drawing/2014/main" id="{5E406DCF-BE00-A423-C7CE-1BB5D0684C5C}"/>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53"/>
          <a:stretch/>
        </p:blipFill>
        <p:spPr bwMode="auto">
          <a:xfrm>
            <a:off x="7562656" y="2277527"/>
            <a:ext cx="1576438" cy="2441410"/>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8" name="Picture 6" descr="Hiking Couple Images – Browse 300,434 Stock Photos, Vectors, and ...">
            <a:extLst>
              <a:ext uri="{FF2B5EF4-FFF2-40B4-BE49-F238E27FC236}">
                <a16:creationId xmlns:a16="http://schemas.microsoft.com/office/drawing/2014/main" id="{1EE4CCFE-C842-9FE1-7E5D-09678B575A5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bwMode="auto">
          <a:xfrm flipH="1">
            <a:off x="9114143" y="1"/>
            <a:ext cx="3284035" cy="3429000"/>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9" name="Picture 18" descr="Pinakothek der Moderne München - Tickets &amp; Eintritt">
            <a:extLst>
              <a:ext uri="{FF2B5EF4-FFF2-40B4-BE49-F238E27FC236}">
                <a16:creationId xmlns:a16="http://schemas.microsoft.com/office/drawing/2014/main" id="{4F2EA931-7E5F-AB36-403E-9A33735CC9F3}"/>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6097427" y="4714058"/>
            <a:ext cx="3041667" cy="2143942"/>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30" name="Picture 30" descr="Vi borde ha städat upp efter lånecykelhärvan” - DN.se">
            <a:extLst>
              <a:ext uri="{FF2B5EF4-FFF2-40B4-BE49-F238E27FC236}">
                <a16:creationId xmlns:a16="http://schemas.microsoft.com/office/drawing/2014/main" id="{E617061A-346D-04CB-5107-3ABF3342F875}"/>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colorTemperature colorTemp="8910"/>
                    </a14:imgEffect>
                    <a14:imgEffect>
                      <a14:brightnessContrast bright="-20000"/>
                    </a14:imgEffect>
                  </a14:imgLayer>
                </a14:imgProps>
              </a:ext>
              <a:ext uri="{28A0092B-C50C-407E-A947-70E740481C1C}">
                <a14:useLocalDpi xmlns:a14="http://schemas.microsoft.com/office/drawing/2010/main"/>
              </a:ext>
            </a:extLst>
          </a:blip>
          <a:srcRect l="-9" r="-227"/>
          <a:stretch/>
        </p:blipFill>
        <p:spPr bwMode="auto">
          <a:xfrm>
            <a:off x="9114146" y="5458949"/>
            <a:ext cx="3284033" cy="1399052"/>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31" name="Picture 2" descr="On bei Globetrotter Ausrüstung">
            <a:extLst>
              <a:ext uri="{FF2B5EF4-FFF2-40B4-BE49-F238E27FC236}">
                <a16:creationId xmlns:a16="http://schemas.microsoft.com/office/drawing/2014/main" id="{FC6FDA3F-DC79-DDED-BD2F-CBAAB4896821}"/>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0688360" y="3316415"/>
            <a:ext cx="1709818" cy="2098565"/>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32" name="Picture 44">
            <a:extLst>
              <a:ext uri="{FF2B5EF4-FFF2-40B4-BE49-F238E27FC236}">
                <a16:creationId xmlns:a16="http://schemas.microsoft.com/office/drawing/2014/main" id="{FE5F888F-71FC-F22C-3B21-1D62B95FE8B7}"/>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9114146" y="3316414"/>
            <a:ext cx="1576438" cy="2098565"/>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6CA479DF-82CA-428D-20D5-CB27BB534D1A}"/>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9114142" y="0"/>
            <a:ext cx="3284035" cy="32724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Urban Entdeckung – JACK WOLFSKIN">
            <a:extLst>
              <a:ext uri="{FF2B5EF4-FFF2-40B4-BE49-F238E27FC236}">
                <a16:creationId xmlns:a16="http://schemas.microsoft.com/office/drawing/2014/main" id="{6881AC4E-C9FB-216F-D68D-3A43A962E0E8}"/>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7562652" y="2277525"/>
            <a:ext cx="1485193" cy="2369147"/>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50A4C712-40E3-9106-CA29-27A81AAABDE5}"/>
              </a:ext>
            </a:extLst>
          </p:cNvPr>
          <p:cNvSpPr>
            <a:spLocks noGrp="1"/>
          </p:cNvSpPr>
          <p:nvPr>
            <p:ph type="sldNum" sz="quarter" idx="38"/>
          </p:nvPr>
        </p:nvSpPr>
        <p:spPr/>
        <p:txBody>
          <a:bodyPr/>
          <a:lstStyle/>
          <a:p>
            <a:fld id="{18299E47-36AB-422A-8771-01693144F6AF}" type="slidenum">
              <a:rPr lang="en-US" noProof="0" smtClean="0">
                <a:solidFill>
                  <a:schemeClr val="bg1">
                    <a:alpha val="40000"/>
                  </a:schemeClr>
                </a:solidFill>
              </a:rPr>
              <a:t>10</a:t>
            </a:fld>
            <a:endParaRPr lang="en-US" noProof="0" dirty="0">
              <a:solidFill>
                <a:schemeClr val="bg1">
                  <a:alpha val="40000"/>
                </a:schemeClr>
              </a:solidFill>
            </a:endParaRPr>
          </a:p>
        </p:txBody>
      </p:sp>
      <p:sp>
        <p:nvSpPr>
          <p:cNvPr id="35" name="Foliennummernplatzhalter 6">
            <a:extLst>
              <a:ext uri="{FF2B5EF4-FFF2-40B4-BE49-F238E27FC236}">
                <a16:creationId xmlns:a16="http://schemas.microsoft.com/office/drawing/2014/main" id="{4560C148-D3D1-C4DE-7949-4E176FC3E9B7}"/>
              </a:ext>
            </a:extLst>
          </p:cNvPr>
          <p:cNvSpPr txBox="1">
            <a:spLocks/>
          </p:cNvSpPr>
          <p:nvPr/>
        </p:nvSpPr>
        <p:spPr>
          <a:xfrm>
            <a:off x="10488475" y="6600825"/>
            <a:ext cx="1440000" cy="192253"/>
          </a:xfrm>
          <a:prstGeom prst="rect">
            <a:avLst/>
          </a:prstGeom>
        </p:spPr>
        <p:txBody>
          <a:bodyPr vert="horz" lIns="0" tIns="0" rIns="0" bIns="0" rtlCol="0" anchor="t" anchorCtr="0"/>
          <a:lstStyle>
            <a:defPPr>
              <a:defRPr lang="de-DE"/>
            </a:defPPr>
            <a:lvl1pPr marL="0" algn="r" defTabSz="914400" rtl="0" eaLnBrk="1" latinLnBrk="0" hangingPunct="1">
              <a:defRPr sz="800" kern="1200" baseline="0">
                <a:solidFill>
                  <a:schemeClr val="tx1">
                    <a:alpha val="40000"/>
                  </a:schemeClr>
                </a:solidFill>
                <a:latin typeface="Libre Frankl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299E47-36AB-422A-8771-01693144F6AF}" type="slidenum">
              <a:rPr lang="en-US" noProof="0" smtClean="0">
                <a:solidFill>
                  <a:schemeClr val="bg1">
                    <a:alpha val="40000"/>
                  </a:schemeClr>
                </a:solidFill>
              </a:rPr>
              <a:t>10</a:t>
            </a:fld>
            <a:endParaRPr lang="en-US" noProof="0" dirty="0">
              <a:solidFill>
                <a:schemeClr val="bg1">
                  <a:alpha val="40000"/>
                </a:schemeClr>
              </a:solidFill>
            </a:endParaRPr>
          </a:p>
        </p:txBody>
      </p:sp>
    </p:spTree>
    <p:extLst>
      <p:ext uri="{BB962C8B-B14F-4D97-AF65-F5344CB8AC3E}">
        <p14:creationId xmlns:p14="http://schemas.microsoft.com/office/powerpoint/2010/main" val="2829293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4F9C8-CEA3-E8BB-C9F6-6E95346D3226}"/>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0E33F98-7D5E-8244-816F-E4B96C208B33}"/>
              </a:ext>
            </a:extLst>
          </p:cNvPr>
          <p:cNvGraphicFramePr>
            <a:graphicFrameLocks noChangeAspect="1"/>
          </p:cNvGraphicFramePr>
          <p:nvPr>
            <p:custDataLst>
              <p:tags r:id="rId1"/>
            </p:custDataLst>
            <p:extLst>
              <p:ext uri="{D42A27DB-BD31-4B8C-83A1-F6EECF244321}">
                <p14:modId xmlns:p14="http://schemas.microsoft.com/office/powerpoint/2010/main" val="22568247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8" name="think-cell data - do not delete" hidden="1">
                        <a:extLst>
                          <a:ext uri="{FF2B5EF4-FFF2-40B4-BE49-F238E27FC236}">
                            <a16:creationId xmlns:a16="http://schemas.microsoft.com/office/drawing/2014/main" id="{E215122A-ED36-12A8-7953-98DA0F4C1B5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umsplatzhalter 2">
            <a:extLst>
              <a:ext uri="{FF2B5EF4-FFF2-40B4-BE49-F238E27FC236}">
                <a16:creationId xmlns:a16="http://schemas.microsoft.com/office/drawing/2014/main" id="{F5C29238-2D68-E53A-AF7B-D4E300BE2441}"/>
              </a:ext>
            </a:extLst>
          </p:cNvPr>
          <p:cNvSpPr>
            <a:spLocks noGrp="1"/>
          </p:cNvSpPr>
          <p:nvPr>
            <p:ph type="dt" sz="half" idx="36"/>
          </p:nvPr>
        </p:nvSpPr>
        <p:spPr/>
        <p:txBody>
          <a:bodyPr/>
          <a:lstStyle/>
          <a:p>
            <a:fld id="{E2F4B7BC-1AEE-9145-B5CA-041BA0AE3DBB}" type="datetime4">
              <a:rPr lang="en-US" noProof="0" smtClean="0"/>
              <a:t>30. Oktober 2025</a:t>
            </a:fld>
            <a:endParaRPr lang="en-US" noProof="0" dirty="0"/>
          </a:p>
        </p:txBody>
      </p:sp>
      <p:sp>
        <p:nvSpPr>
          <p:cNvPr id="7" name="Textplatzhalter 56">
            <a:extLst>
              <a:ext uri="{FF2B5EF4-FFF2-40B4-BE49-F238E27FC236}">
                <a16:creationId xmlns:a16="http://schemas.microsoft.com/office/drawing/2014/main" id="{AAA26F9D-2847-8515-1AA4-044C0C7C7A90}"/>
              </a:ext>
            </a:extLst>
          </p:cNvPr>
          <p:cNvSpPr>
            <a:spLocks noGrp="1"/>
          </p:cNvSpPr>
          <p:nvPr>
            <p:ph type="body" sz="quarter" idx="13"/>
          </p:nvPr>
        </p:nvSpPr>
        <p:spPr>
          <a:xfrm>
            <a:off x="263526" y="269831"/>
            <a:ext cx="3311524" cy="173204"/>
          </a:xfrm>
        </p:spPr>
        <p:txBody>
          <a:bodyPr/>
          <a:lstStyle/>
          <a:p>
            <a:r>
              <a:rPr lang="en-US" noProof="0" dirty="0"/>
              <a:t>Profile</a:t>
            </a:r>
          </a:p>
          <a:p>
            <a:endParaRPr lang="en-US" noProof="0" dirty="0"/>
          </a:p>
        </p:txBody>
      </p:sp>
      <p:sp>
        <p:nvSpPr>
          <p:cNvPr id="14" name="Textplatzhalter 16">
            <a:extLst>
              <a:ext uri="{FF2B5EF4-FFF2-40B4-BE49-F238E27FC236}">
                <a16:creationId xmlns:a16="http://schemas.microsoft.com/office/drawing/2014/main" id="{A68E8DED-601A-A006-229A-5EEAE55CC129}"/>
              </a:ext>
            </a:extLst>
          </p:cNvPr>
          <p:cNvSpPr>
            <a:spLocks noGrp="1"/>
          </p:cNvSpPr>
          <p:nvPr>
            <p:ph type="body" sz="quarter" idx="32"/>
          </p:nvPr>
        </p:nvSpPr>
        <p:spPr>
          <a:xfrm>
            <a:off x="263525" y="1628775"/>
            <a:ext cx="5612619" cy="4679949"/>
          </a:xfrm>
        </p:spPr>
        <p:txBody>
          <a:bodyPr/>
          <a:lstStyle/>
          <a:p>
            <a:pPr lvl="0"/>
            <a:r>
              <a:rPr lang="en-US" sz="1200" noProof="0" dirty="0"/>
              <a:t>Independent and spontaneous: this target group avoids the beaten track. </a:t>
            </a:r>
            <a:br>
              <a:rPr lang="en-US" sz="1200" noProof="0" dirty="0"/>
            </a:br>
            <a:r>
              <a:rPr lang="en-US" sz="1200" noProof="0" dirty="0"/>
              <a:t>Spending time in nature is their top priority. They actively experience the outdoors actively with innovative equipment.</a:t>
            </a:r>
          </a:p>
          <a:p>
            <a:pPr lvl="0"/>
            <a:endParaRPr lang="en-US" sz="1200" noProof="0" dirty="0"/>
          </a:p>
          <a:p>
            <a:pPr lvl="0"/>
            <a:endParaRPr lang="en-US" noProof="0" dirty="0"/>
          </a:p>
        </p:txBody>
      </p:sp>
      <p:sp>
        <p:nvSpPr>
          <p:cNvPr id="15" name="Titel 2">
            <a:extLst>
              <a:ext uri="{FF2B5EF4-FFF2-40B4-BE49-F238E27FC236}">
                <a16:creationId xmlns:a16="http://schemas.microsoft.com/office/drawing/2014/main" id="{2B31F2E1-5A37-1314-9E3D-3717F4C9D5F1}"/>
              </a:ext>
            </a:extLst>
          </p:cNvPr>
          <p:cNvSpPr>
            <a:spLocks noGrp="1"/>
          </p:cNvSpPr>
          <p:nvPr>
            <p:ph type="title"/>
          </p:nvPr>
        </p:nvSpPr>
        <p:spPr>
          <a:xfrm>
            <a:off x="263525" y="601881"/>
            <a:ext cx="5612619" cy="408401"/>
          </a:xfrm>
        </p:spPr>
        <p:txBody>
          <a:bodyPr vert="horz" anchor="t"/>
          <a:lstStyle/>
          <a:p>
            <a:r>
              <a:rPr lang="en-US" noProof="0" dirty="0"/>
              <a:t>The off-trail </a:t>
            </a:r>
            <a:br>
              <a:rPr lang="en-US" noProof="0" dirty="0"/>
            </a:br>
            <a:r>
              <a:rPr lang="en-US" noProof="0" dirty="0"/>
              <a:t>SEEKER</a:t>
            </a:r>
          </a:p>
        </p:txBody>
      </p:sp>
      <p:sp>
        <p:nvSpPr>
          <p:cNvPr id="16" name="Rechteck 15">
            <a:extLst>
              <a:ext uri="{FF2B5EF4-FFF2-40B4-BE49-F238E27FC236}">
                <a16:creationId xmlns:a16="http://schemas.microsoft.com/office/drawing/2014/main" id="{1439E962-9B2B-E99F-8655-C3D3264E8AA2}"/>
              </a:ext>
            </a:extLst>
          </p:cNvPr>
          <p:cNvSpPr/>
          <p:nvPr/>
        </p:nvSpPr>
        <p:spPr>
          <a:xfrm>
            <a:off x="6112173" y="1"/>
            <a:ext cx="6104837" cy="6857999"/>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fik 16">
            <a:extLst>
              <a:ext uri="{FF2B5EF4-FFF2-40B4-BE49-F238E27FC236}">
                <a16:creationId xmlns:a16="http://schemas.microsoft.com/office/drawing/2014/main" id="{CAD5B9FB-7323-C72B-128F-A0A63F642C0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2982" y1="52273" x2="42982" y2="52273"/>
                        <a14:foregroundMark x1="42982" y1="52273" x2="42982" y2="52273"/>
                        <a14:foregroundMark x1="55044" y1="31818" x2="55044" y2="31818"/>
                        <a14:foregroundMark x1="55044" y1="31818" x2="55044" y2="31818"/>
                      </a14:backgroundRemoval>
                    </a14:imgEffect>
                  </a14:imgLayer>
                </a14:imgProps>
              </a:ext>
              <a:ext uri="{28A0092B-C50C-407E-A947-70E740481C1C}">
                <a14:useLocalDpi xmlns:a14="http://schemas.microsoft.com/office/drawing/2010/main"/>
              </a:ext>
            </a:extLst>
          </a:blip>
          <a:stretch>
            <a:fillRect/>
          </a:stretch>
        </p:blipFill>
        <p:spPr>
          <a:xfrm>
            <a:off x="11193564" y="37824"/>
            <a:ext cx="761096" cy="660952"/>
          </a:xfrm>
          <a:prstGeom prst="rect">
            <a:avLst/>
          </a:prstGeom>
        </p:spPr>
      </p:pic>
      <p:pic>
        <p:nvPicPr>
          <p:cNvPr id="18" name="Picture 2">
            <a:extLst>
              <a:ext uri="{FF2B5EF4-FFF2-40B4-BE49-F238E27FC236}">
                <a16:creationId xmlns:a16="http://schemas.microsoft.com/office/drawing/2014/main" id="{2625FC81-22AC-D444-2548-182BCD8EFAFC}"/>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b="-1"/>
          <a:stretch/>
        </p:blipFill>
        <p:spPr bwMode="auto">
          <a:xfrm>
            <a:off x="6097714" y="0"/>
            <a:ext cx="3046936" cy="2076759"/>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E96930E7-2D9A-319C-AF12-2A45E20A25E7}"/>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097714" y="5219294"/>
            <a:ext cx="3024327" cy="1695609"/>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0" name="Picture 8" descr="Helinox Chair Zero L - Campingstuhl - Grau / Melon | BIKE24">
            <a:extLst>
              <a:ext uri="{FF2B5EF4-FFF2-40B4-BE49-F238E27FC236}">
                <a16:creationId xmlns:a16="http://schemas.microsoft.com/office/drawing/2014/main" id="{655FCEFC-C2FF-9216-5AFF-84FB400F23CF}"/>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r="-262"/>
          <a:stretch/>
        </p:blipFill>
        <p:spPr bwMode="auto">
          <a:xfrm>
            <a:off x="9133852" y="-1549"/>
            <a:ext cx="3105768" cy="2076759"/>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1" name="Picture 16">
            <a:extLst>
              <a:ext uri="{FF2B5EF4-FFF2-40B4-BE49-F238E27FC236}">
                <a16:creationId xmlns:a16="http://schemas.microsoft.com/office/drawing/2014/main" id="{50F05B1E-EE40-4271-3BA9-869F8B16874F}"/>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r="-1"/>
          <a:stretch/>
        </p:blipFill>
        <p:spPr bwMode="auto">
          <a:xfrm>
            <a:off x="9105894" y="5219295"/>
            <a:ext cx="3133725" cy="1695608"/>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2" name="Picture 8" descr="schwarz-silberner Laptop-Computer auf weißem Tisch">
            <a:extLst>
              <a:ext uri="{FF2B5EF4-FFF2-40B4-BE49-F238E27FC236}">
                <a16:creationId xmlns:a16="http://schemas.microsoft.com/office/drawing/2014/main" id="{AC1DC110-66C4-3F22-28DB-B8A834CA2A11}"/>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1" r="-182"/>
          <a:stretch/>
        </p:blipFill>
        <p:spPr bwMode="auto">
          <a:xfrm flipH="1">
            <a:off x="6097714" y="2133663"/>
            <a:ext cx="2136840" cy="3085632"/>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id="{9D6ED1FA-2360-97B0-1724-C566A9D62E35}"/>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10208570" y="2133663"/>
            <a:ext cx="2037154" cy="1548401"/>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4" name="Picture 16" descr="ein paar Gamecontroller auf einer Tastatur">
            <a:extLst>
              <a:ext uri="{FF2B5EF4-FFF2-40B4-BE49-F238E27FC236}">
                <a16:creationId xmlns:a16="http://schemas.microsoft.com/office/drawing/2014/main" id="{A63606F7-11D4-16DB-7120-EB1FB9A2C3F2}"/>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t="-86"/>
          <a:stretch/>
        </p:blipFill>
        <p:spPr bwMode="auto">
          <a:xfrm>
            <a:off x="10709842" y="3738969"/>
            <a:ext cx="1529778" cy="1479163"/>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36" name="Picture 18" descr="Hand brew - Picture of The Visit Coffee Roastery, Berlin - Tripadvisor">
            <a:extLst>
              <a:ext uri="{FF2B5EF4-FFF2-40B4-BE49-F238E27FC236}">
                <a16:creationId xmlns:a16="http://schemas.microsoft.com/office/drawing/2014/main" id="{2AE9D33A-8F60-A998-C5BB-2D963A3EBAB8}"/>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8223001" y="2133663"/>
            <a:ext cx="1985569" cy="1651138"/>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37" name="Picture 10" descr="minimalist penthouse design Prompts | Stable Diffusion Online">
            <a:extLst>
              <a:ext uri="{FF2B5EF4-FFF2-40B4-BE49-F238E27FC236}">
                <a16:creationId xmlns:a16="http://schemas.microsoft.com/office/drawing/2014/main" id="{BCAF7DCF-A7D7-BB42-E4B1-DE2937622BB8}"/>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8223001" y="3738969"/>
            <a:ext cx="2491107" cy="1479164"/>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graphicFrame>
        <p:nvGraphicFramePr>
          <p:cNvPr id="38" name="Tabelle 37">
            <a:extLst>
              <a:ext uri="{FF2B5EF4-FFF2-40B4-BE49-F238E27FC236}">
                <a16:creationId xmlns:a16="http://schemas.microsoft.com/office/drawing/2014/main" id="{4A0D704A-4299-496D-1E0A-E4A355734428}"/>
              </a:ext>
            </a:extLst>
          </p:cNvPr>
          <p:cNvGraphicFramePr>
            <a:graphicFrameLocks noGrp="1"/>
          </p:cNvGraphicFramePr>
          <p:nvPr>
            <p:extLst>
              <p:ext uri="{D42A27DB-BD31-4B8C-83A1-F6EECF244321}">
                <p14:modId xmlns:p14="http://schemas.microsoft.com/office/powerpoint/2010/main" val="93144824"/>
              </p:ext>
            </p:extLst>
          </p:nvPr>
        </p:nvGraphicFramePr>
        <p:xfrm>
          <a:off x="263526" y="3045600"/>
          <a:ext cx="5040000" cy="3293040"/>
        </p:xfrm>
        <a:graphic>
          <a:graphicData uri="http://schemas.openxmlformats.org/drawingml/2006/table">
            <a:tbl>
              <a:tblPr firstRow="1" bandRow="1"/>
              <a:tblGrid>
                <a:gridCol w="1874406">
                  <a:extLst>
                    <a:ext uri="{9D8B030D-6E8A-4147-A177-3AD203B41FA5}">
                      <a16:colId xmlns:a16="http://schemas.microsoft.com/office/drawing/2014/main" val="317129748"/>
                    </a:ext>
                  </a:extLst>
                </a:gridCol>
                <a:gridCol w="3165594">
                  <a:extLst>
                    <a:ext uri="{9D8B030D-6E8A-4147-A177-3AD203B41FA5}">
                      <a16:colId xmlns:a16="http://schemas.microsoft.com/office/drawing/2014/main" val="98940614"/>
                    </a:ext>
                  </a:extLst>
                </a:gridCol>
              </a:tblGrid>
              <a:tr h="6480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latin typeface="Libre Franklin" pitchFamily="2" charset="77"/>
                        </a:rPr>
                        <a:t>Leitmotiv </a:t>
                      </a:r>
                      <a:br>
                        <a:rPr lang="en-US" sz="1200" noProof="0" dirty="0">
                          <a:solidFill>
                            <a:schemeClr val="bg1"/>
                          </a:solidFill>
                          <a:latin typeface="Libre Franklin" pitchFamily="2" charset="77"/>
                        </a:rPr>
                      </a:br>
                      <a:r>
                        <a:rPr lang="en-US" sz="1200" noProof="0" dirty="0">
                          <a:solidFill>
                            <a:schemeClr val="bg1"/>
                          </a:solidFill>
                          <a:latin typeface="Libre Franklin" pitchFamily="2" charset="77"/>
                        </a:rPr>
                        <a:t>(</a:t>
                      </a:r>
                      <a:r>
                        <a:rPr lang="en-US" sz="1200" b="0" noProof="0" dirty="0">
                          <a:solidFill>
                            <a:schemeClr val="bg1"/>
                          </a:solidFill>
                          <a:latin typeface="Libre Franklin" pitchFamily="2" charset="77"/>
                        </a:rPr>
                        <a:t>for mobile travel)</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noProof="0" dirty="0">
                          <a:solidFill>
                            <a:schemeClr val="bg1"/>
                          </a:solidFill>
                          <a:latin typeface="Libre Franklin" pitchFamily="2" charset="77"/>
                        </a:rPr>
                        <a:t>PERFORMANCE &amp;</a:t>
                      </a:r>
                      <a:br>
                        <a:rPr lang="en-US" sz="1200" noProof="0" dirty="0">
                          <a:solidFill>
                            <a:schemeClr val="bg1"/>
                          </a:solidFill>
                          <a:latin typeface="Libre Franklin" pitchFamily="2" charset="77"/>
                        </a:rPr>
                      </a:br>
                      <a:r>
                        <a:rPr lang="en-US" sz="1200" noProof="0" dirty="0">
                          <a:solidFill>
                            <a:schemeClr val="bg1"/>
                          </a:solidFill>
                          <a:latin typeface="Libre Franklin" pitchFamily="2" charset="77"/>
                        </a:rPr>
                        <a:t>FLEXIBILITY</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86254842"/>
                  </a:ext>
                </a:extLst>
              </a:tr>
              <a:tr h="64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noProof="0" dirty="0">
                          <a:latin typeface="Libre Franklin" pitchFamily="2" charset="77"/>
                        </a:rPr>
                        <a:t>Affinity</a:t>
                      </a:r>
                      <a:br>
                        <a:rPr lang="en-US" sz="1200" b="1" noProof="0" dirty="0">
                          <a:latin typeface="Libre Franklin" pitchFamily="2" charset="77"/>
                        </a:rPr>
                      </a:br>
                      <a:r>
                        <a:rPr lang="en-US" sz="1200" b="0" noProof="0" dirty="0">
                          <a:latin typeface="Libre Franklin" pitchFamily="2" charset="77"/>
                        </a:rPr>
                        <a:t>(interests)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sz="1000" noProof="0" dirty="0">
                          <a:solidFill>
                            <a:schemeClr val="tx1"/>
                          </a:solidFill>
                          <a:latin typeface="Libre Franklin" pitchFamily="2" charset="77"/>
                        </a:rPr>
                        <a:t>(Trend) sports such as ski touring, kite surfing, paragliding, diving, gravel biking, coffee culture, natural phenomena (including the Northern Lights and solar eclipses)</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34653395"/>
                  </a:ext>
                </a:extLst>
              </a:tr>
              <a:tr h="64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noProof="0" dirty="0">
                          <a:latin typeface="Libre Franklin" pitchFamily="2" charset="77"/>
                        </a:rPr>
                        <a:t>Profiling</a:t>
                      </a:r>
                      <a:br>
                        <a:rPr lang="en-US" sz="1200" b="1" noProof="0" dirty="0">
                          <a:latin typeface="Libre Franklin" pitchFamily="2" charset="77"/>
                        </a:rPr>
                      </a:br>
                      <a:r>
                        <a:rPr lang="en-US" sz="1200" b="0" noProof="0" dirty="0">
                          <a:latin typeface="Libre Franklin" pitchFamily="2" charset="77"/>
                        </a:rPr>
                        <a:t>(Differentiation)</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Personal &amp; financial independence, innovation (early adopter), management &amp; leadership, intellect, technology</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90437935"/>
                  </a:ext>
                </a:extLst>
              </a:tr>
              <a:tr h="64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noProof="0" dirty="0">
                          <a:latin typeface="Libre Franklin" pitchFamily="2" charset="77"/>
                        </a:rPr>
                        <a:t>Community</a:t>
                      </a:r>
                      <a:br>
                        <a:rPr lang="en-US" sz="1200" b="1" noProof="0" dirty="0">
                          <a:latin typeface="Libre Franklin" pitchFamily="2" charset="77"/>
                        </a:rPr>
                      </a:br>
                      <a:r>
                        <a:rPr lang="en-US" sz="1200" b="0" noProof="0" dirty="0">
                          <a:latin typeface="Libre Franklin" pitchFamily="2" charset="77"/>
                        </a:rPr>
                        <a:t>(Identification)</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Libre Franklin" pitchFamily="2" charset="77"/>
                          <a:ea typeface="+mn-ea"/>
                          <a:cs typeface="+mn-cs"/>
                        </a:rPr>
                        <a:t>Bergwelten</a:t>
                      </a: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 Alpen Verein, </a:t>
                      </a:r>
                      <a:r>
                        <a:rPr kumimoji="0" lang="en-US" sz="1000" b="0" i="0" u="none" strike="noStrike" kern="1200" cap="none" spc="0" normalizeH="0" baseline="0" noProof="0" dirty="0" err="1">
                          <a:ln>
                            <a:noFill/>
                          </a:ln>
                          <a:solidFill>
                            <a:prstClr val="black"/>
                          </a:solidFill>
                          <a:effectLst/>
                          <a:uLnTx/>
                          <a:uFillTx/>
                          <a:latin typeface="Libre Franklin" pitchFamily="2" charset="77"/>
                          <a:ea typeface="+mn-ea"/>
                          <a:cs typeface="+mn-cs"/>
                        </a:rPr>
                        <a:t>Skiline</a:t>
                      </a: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 Strava, LinkedIn, OMR, among others</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72002321"/>
                  </a:ext>
                </a:extLst>
              </a:tr>
              <a:tr h="64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noProof="0" dirty="0">
                          <a:latin typeface="Libre Franklin" pitchFamily="2" charset="77"/>
                        </a:rPr>
                        <a:t>(Brand) world</a:t>
                      </a:r>
                      <a:br>
                        <a:rPr lang="en-US" sz="1200" b="1" noProof="0" dirty="0">
                          <a:latin typeface="Libre Franklin" pitchFamily="2" charset="77"/>
                        </a:rPr>
                      </a:br>
                      <a:r>
                        <a:rPr lang="en-US" sz="1200" b="0" noProof="0" dirty="0">
                          <a:latin typeface="Libre Franklin" pitchFamily="2" charset="77"/>
                        </a:rPr>
                        <a:t>(Lifestyle)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Apple, Patagonia, Canada Goose, </a:t>
                      </a:r>
                      <a:r>
                        <a:rPr kumimoji="0" lang="en-US" sz="1000" b="0" i="0" u="none" strike="noStrike" kern="1200" cap="none" spc="0" normalizeH="0" baseline="0" noProof="0" dirty="0" err="1">
                          <a:ln>
                            <a:noFill/>
                          </a:ln>
                          <a:solidFill>
                            <a:prstClr val="black"/>
                          </a:solidFill>
                          <a:effectLst/>
                          <a:uLnTx/>
                          <a:uFillTx/>
                          <a:latin typeface="Libre Franklin" pitchFamily="2" charset="77"/>
                          <a:ea typeface="+mn-ea"/>
                          <a:cs typeface="+mn-cs"/>
                        </a:rPr>
                        <a:t>Helinox</a:t>
                      </a: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 Outdoor Film Festival, among others</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82457116"/>
                  </a:ext>
                </a:extLst>
              </a:tr>
            </a:tbl>
          </a:graphicData>
        </a:graphic>
      </p:graphicFrame>
      <p:sp>
        <p:nvSpPr>
          <p:cNvPr id="39" name="Textfeld 38">
            <a:extLst>
              <a:ext uri="{FF2B5EF4-FFF2-40B4-BE49-F238E27FC236}">
                <a16:creationId xmlns:a16="http://schemas.microsoft.com/office/drawing/2014/main" id="{83E285A4-F9AC-2E6B-7B8E-CA821079D191}"/>
              </a:ext>
            </a:extLst>
          </p:cNvPr>
          <p:cNvSpPr txBox="1"/>
          <p:nvPr/>
        </p:nvSpPr>
        <p:spPr>
          <a:xfrm>
            <a:off x="251082" y="2642897"/>
            <a:ext cx="4554655" cy="261610"/>
          </a:xfrm>
          <a:prstGeom prst="rect">
            <a:avLst/>
          </a:prstGeom>
          <a:noFill/>
        </p:spPr>
        <p:txBody>
          <a:bodyPr wrap="square" lIns="0">
            <a:spAutoFit/>
          </a:bodyPr>
          <a:lstStyle/>
          <a:p>
            <a:pPr>
              <a:tabLst>
                <a:tab pos="2085975" algn="l"/>
                <a:tab pos="2216150" algn="l"/>
              </a:tabLst>
              <a:defRPr/>
            </a:pPr>
            <a:r>
              <a:rPr lang="en-US" sz="1100" noProof="0" dirty="0">
                <a:solidFill>
                  <a:prstClr val="black"/>
                </a:solidFill>
                <a:latin typeface="Libre Franklin" pitchFamily="2" charset="77"/>
              </a:rPr>
              <a:t>Characteristics</a:t>
            </a:r>
          </a:p>
        </p:txBody>
      </p:sp>
      <p:sp>
        <p:nvSpPr>
          <p:cNvPr id="4" name="Foliennummernplatzhalter 3">
            <a:extLst>
              <a:ext uri="{FF2B5EF4-FFF2-40B4-BE49-F238E27FC236}">
                <a16:creationId xmlns:a16="http://schemas.microsoft.com/office/drawing/2014/main" id="{CB802872-2D63-FA01-A7FB-F1BE06B9E1C9}"/>
              </a:ext>
            </a:extLst>
          </p:cNvPr>
          <p:cNvSpPr>
            <a:spLocks noGrp="1"/>
          </p:cNvSpPr>
          <p:nvPr>
            <p:ph type="sldNum" sz="quarter" idx="38"/>
          </p:nvPr>
        </p:nvSpPr>
        <p:spPr/>
        <p:txBody>
          <a:bodyPr/>
          <a:lstStyle/>
          <a:p>
            <a:fld id="{18299E47-36AB-422A-8771-01693144F6AF}" type="slidenum">
              <a:rPr lang="en-US" noProof="0" smtClean="0">
                <a:solidFill>
                  <a:schemeClr val="bg1">
                    <a:alpha val="40000"/>
                  </a:schemeClr>
                </a:solidFill>
              </a:rPr>
              <a:t>11</a:t>
            </a:fld>
            <a:endParaRPr lang="en-US" noProof="0" dirty="0">
              <a:solidFill>
                <a:schemeClr val="bg1">
                  <a:alpha val="40000"/>
                </a:schemeClr>
              </a:solidFill>
            </a:endParaRPr>
          </a:p>
        </p:txBody>
      </p:sp>
      <p:sp>
        <p:nvSpPr>
          <p:cNvPr id="35" name="Foliennummernplatzhalter 6">
            <a:extLst>
              <a:ext uri="{FF2B5EF4-FFF2-40B4-BE49-F238E27FC236}">
                <a16:creationId xmlns:a16="http://schemas.microsoft.com/office/drawing/2014/main" id="{785D0FB5-D7D2-7C3D-1067-024CE1DC1BE8}"/>
              </a:ext>
            </a:extLst>
          </p:cNvPr>
          <p:cNvSpPr txBox="1">
            <a:spLocks/>
          </p:cNvSpPr>
          <p:nvPr/>
        </p:nvSpPr>
        <p:spPr>
          <a:xfrm>
            <a:off x="10488475" y="6600825"/>
            <a:ext cx="1440000" cy="192253"/>
          </a:xfrm>
          <a:prstGeom prst="rect">
            <a:avLst/>
          </a:prstGeom>
        </p:spPr>
        <p:txBody>
          <a:bodyPr vert="horz" lIns="0" tIns="0" rIns="0" bIns="0" rtlCol="0" anchor="t" anchorCtr="0"/>
          <a:lstStyle>
            <a:defPPr>
              <a:defRPr lang="de-DE"/>
            </a:defPPr>
            <a:lvl1pPr marL="0" algn="r" defTabSz="914400" rtl="0" eaLnBrk="1" latinLnBrk="0" hangingPunct="1">
              <a:defRPr sz="800" kern="1200" baseline="0">
                <a:solidFill>
                  <a:schemeClr val="tx1">
                    <a:alpha val="40000"/>
                  </a:schemeClr>
                </a:solidFill>
                <a:latin typeface="Libre Frankl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299E47-36AB-422A-8771-01693144F6AF}" type="slidenum">
              <a:rPr lang="en-US" noProof="0" smtClean="0">
                <a:solidFill>
                  <a:schemeClr val="bg1">
                    <a:alpha val="40000"/>
                  </a:schemeClr>
                </a:solidFill>
              </a:rPr>
              <a:t>11</a:t>
            </a:fld>
            <a:endParaRPr lang="en-US" noProof="0" dirty="0">
              <a:solidFill>
                <a:schemeClr val="bg1">
                  <a:alpha val="40000"/>
                </a:schemeClr>
              </a:solidFill>
            </a:endParaRPr>
          </a:p>
        </p:txBody>
      </p:sp>
    </p:spTree>
    <p:extLst>
      <p:ext uri="{BB962C8B-B14F-4D97-AF65-F5344CB8AC3E}">
        <p14:creationId xmlns:p14="http://schemas.microsoft.com/office/powerpoint/2010/main" val="2155535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76FA9-6A9E-A822-5DC0-2A26B82DDC77}"/>
              </a:ext>
            </a:extLst>
          </p:cNvPr>
          <p:cNvSpPr>
            <a:spLocks noGrp="1"/>
          </p:cNvSpPr>
          <p:nvPr>
            <p:ph type="title"/>
          </p:nvPr>
        </p:nvSpPr>
        <p:spPr/>
        <p:txBody>
          <a:bodyPr/>
          <a:lstStyle/>
          <a:p>
            <a:r>
              <a:rPr lang="en-US" noProof="0" dirty="0"/>
              <a:t>Product communication</a:t>
            </a:r>
          </a:p>
        </p:txBody>
      </p:sp>
      <p:sp>
        <p:nvSpPr>
          <p:cNvPr id="30" name="Textplatzhalter 29">
            <a:extLst>
              <a:ext uri="{FF2B5EF4-FFF2-40B4-BE49-F238E27FC236}">
                <a16:creationId xmlns:a16="http://schemas.microsoft.com/office/drawing/2014/main" id="{08130913-4FF8-BE19-A0D8-09A7B72786B5}"/>
              </a:ext>
            </a:extLst>
          </p:cNvPr>
          <p:cNvSpPr>
            <a:spLocks noGrp="1"/>
          </p:cNvSpPr>
          <p:nvPr>
            <p:ph type="body" sz="quarter" idx="13"/>
          </p:nvPr>
        </p:nvSpPr>
        <p:spPr/>
        <p:txBody>
          <a:bodyPr/>
          <a:lstStyle/>
          <a:p>
            <a:r>
              <a:rPr kumimoji="0" lang="en-US" sz="1200" b="0" i="0" u="none" strike="noStrike" kern="1200" cap="none" spc="0" normalizeH="0" baseline="0" noProof="0" dirty="0">
                <a:ln>
                  <a:noFill/>
                </a:ln>
                <a:solidFill>
                  <a:prstClr val="white"/>
                </a:solidFill>
                <a:effectLst/>
                <a:uLnTx/>
                <a:uFillTx/>
                <a:latin typeface="Libre Franklin" pitchFamily="2" charset="77"/>
                <a:ea typeface="+mn-ea"/>
                <a:cs typeface="+mn-cs"/>
              </a:rPr>
              <a:t>Possible approaches for target group-specific orientation</a:t>
            </a:r>
            <a:endParaRPr lang="en-US" noProof="0" dirty="0"/>
          </a:p>
        </p:txBody>
      </p:sp>
      <p:sp>
        <p:nvSpPr>
          <p:cNvPr id="11" name="Textfeld 10">
            <a:extLst>
              <a:ext uri="{FF2B5EF4-FFF2-40B4-BE49-F238E27FC236}">
                <a16:creationId xmlns:a16="http://schemas.microsoft.com/office/drawing/2014/main" id="{72421D54-5BFA-3919-A9BB-DBDAF2337801}"/>
              </a:ext>
            </a:extLst>
          </p:cNvPr>
          <p:cNvSpPr txBox="1"/>
          <p:nvPr/>
        </p:nvSpPr>
        <p:spPr>
          <a:xfrm rot="5400000">
            <a:off x="10487022" y="3472434"/>
            <a:ext cx="248722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Libre Franklin SemiBold" pitchFamily="2" charset="77"/>
                <a:ea typeface="+mn-ea"/>
                <a:cs typeface="+mn-cs"/>
              </a:rPr>
              <a:t>PERFORMANCE</a:t>
            </a:r>
            <a:endParaRPr kumimoji="0" lang="en-US" sz="1800" b="1" i="0" u="none" strike="noStrike" kern="1200" cap="none" spc="0" normalizeH="0" baseline="0" noProof="0" dirty="0">
              <a:ln>
                <a:noFill/>
              </a:ln>
              <a:solidFill>
                <a:prstClr val="white"/>
              </a:solidFill>
              <a:effectLst/>
              <a:uLnTx/>
              <a:uFillTx/>
              <a:latin typeface="Libre Franklin SemiBold" pitchFamily="2" charset="77"/>
              <a:ea typeface="+mn-ea"/>
              <a:cs typeface="+mn-cs"/>
            </a:endParaRPr>
          </a:p>
        </p:txBody>
      </p:sp>
      <p:sp>
        <p:nvSpPr>
          <p:cNvPr id="19" name="Textfeld 18">
            <a:extLst>
              <a:ext uri="{FF2B5EF4-FFF2-40B4-BE49-F238E27FC236}">
                <a16:creationId xmlns:a16="http://schemas.microsoft.com/office/drawing/2014/main" id="{E1601BCC-439D-D34D-EAC2-E04F00299AA1}"/>
              </a:ext>
            </a:extLst>
          </p:cNvPr>
          <p:cNvSpPr txBox="1"/>
          <p:nvPr/>
        </p:nvSpPr>
        <p:spPr>
          <a:xfrm>
            <a:off x="4198778" y="782248"/>
            <a:ext cx="3794431"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Libre Franklin SemiBold" pitchFamily="2" charset="77"/>
                <a:ea typeface="+mn-ea"/>
                <a:cs typeface="+mn-cs"/>
              </a:rPr>
              <a:t>Reliability </a:t>
            </a:r>
            <a:endParaRPr kumimoji="0" lang="en-US" sz="1800" b="1" i="0" u="none" strike="noStrike" kern="1200" cap="none" spc="0" normalizeH="0" baseline="0" noProof="0" dirty="0">
              <a:ln>
                <a:noFill/>
              </a:ln>
              <a:solidFill>
                <a:prstClr val="white"/>
              </a:solidFill>
              <a:effectLst/>
              <a:uLnTx/>
              <a:uFillTx/>
              <a:latin typeface="Libre Franklin SemiBold" pitchFamily="2" charset="77"/>
              <a:ea typeface="+mn-ea"/>
              <a:cs typeface="+mn-cs"/>
            </a:endParaRPr>
          </a:p>
        </p:txBody>
      </p:sp>
      <p:sp>
        <p:nvSpPr>
          <p:cNvPr id="20" name="Textfeld 19">
            <a:extLst>
              <a:ext uri="{FF2B5EF4-FFF2-40B4-BE49-F238E27FC236}">
                <a16:creationId xmlns:a16="http://schemas.microsoft.com/office/drawing/2014/main" id="{A29EC238-EC14-B67C-3858-E570FD93F9FE}"/>
              </a:ext>
            </a:extLst>
          </p:cNvPr>
          <p:cNvSpPr txBox="1"/>
          <p:nvPr/>
        </p:nvSpPr>
        <p:spPr>
          <a:xfrm>
            <a:off x="4852224" y="6321463"/>
            <a:ext cx="248722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Libre Franklin SemiBold" pitchFamily="2" charset="77"/>
                <a:ea typeface="+mn-ea"/>
                <a:cs typeface="+mn-cs"/>
              </a:rPr>
              <a:t>Flexibility</a:t>
            </a:r>
            <a:endParaRPr kumimoji="0" lang="en-US" sz="1800" b="1" i="0" u="none" strike="noStrike" kern="1200" cap="none" spc="0" normalizeH="0" baseline="0" noProof="0" dirty="0">
              <a:ln>
                <a:noFill/>
              </a:ln>
              <a:solidFill>
                <a:prstClr val="white"/>
              </a:solidFill>
              <a:effectLst/>
              <a:uLnTx/>
              <a:uFillTx/>
              <a:latin typeface="Libre Franklin SemiBold" pitchFamily="2" charset="77"/>
              <a:ea typeface="+mn-ea"/>
              <a:cs typeface="+mn-cs"/>
            </a:endParaRPr>
          </a:p>
        </p:txBody>
      </p:sp>
      <p:sp>
        <p:nvSpPr>
          <p:cNvPr id="22" name="Textfeld 21">
            <a:extLst>
              <a:ext uri="{FF2B5EF4-FFF2-40B4-BE49-F238E27FC236}">
                <a16:creationId xmlns:a16="http://schemas.microsoft.com/office/drawing/2014/main" id="{67AA03A4-9C76-9A7E-F147-AFE4B1291D84}"/>
              </a:ext>
            </a:extLst>
          </p:cNvPr>
          <p:cNvSpPr txBox="1"/>
          <p:nvPr/>
        </p:nvSpPr>
        <p:spPr>
          <a:xfrm rot="16200000">
            <a:off x="-762356" y="3555144"/>
            <a:ext cx="248722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Libre Franklin SemiBold" pitchFamily="2" charset="77"/>
                <a:ea typeface="+mn-ea"/>
                <a:cs typeface="+mn-cs"/>
              </a:rPr>
              <a:t>PLEASURE</a:t>
            </a:r>
            <a:endParaRPr kumimoji="0" lang="en-US" sz="1800" b="1" i="0" u="none" strike="noStrike" kern="1200" cap="none" spc="0" normalizeH="0" baseline="0" noProof="0" dirty="0">
              <a:ln>
                <a:noFill/>
              </a:ln>
              <a:solidFill>
                <a:prstClr val="white"/>
              </a:solidFill>
              <a:effectLst/>
              <a:uLnTx/>
              <a:uFillTx/>
              <a:latin typeface="Libre Franklin SemiBold" pitchFamily="2" charset="77"/>
              <a:ea typeface="+mn-ea"/>
              <a:cs typeface="+mn-cs"/>
            </a:endParaRPr>
          </a:p>
        </p:txBody>
      </p:sp>
      <p:sp>
        <p:nvSpPr>
          <p:cNvPr id="24" name="Halbbogen 23">
            <a:extLst>
              <a:ext uri="{FF2B5EF4-FFF2-40B4-BE49-F238E27FC236}">
                <a16:creationId xmlns:a16="http://schemas.microsoft.com/office/drawing/2014/main" id="{EAB43D37-EA1D-DBC2-FA07-92CA67A7CBBD}"/>
              </a:ext>
            </a:extLst>
          </p:cNvPr>
          <p:cNvSpPr/>
          <p:nvPr/>
        </p:nvSpPr>
        <p:spPr>
          <a:xfrm rot="20641952">
            <a:off x="4023925" y="1608080"/>
            <a:ext cx="4222597" cy="4222598"/>
          </a:xfrm>
          <a:prstGeom prst="blockArc">
            <a:avLst>
              <a:gd name="adj1" fmla="val 18132433"/>
              <a:gd name="adj2" fmla="val 470963"/>
              <a:gd name="adj3" fmla="val 28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ibre Franklin"/>
              <a:ea typeface="+mn-ea"/>
              <a:cs typeface="+mn-cs"/>
            </a:endParaRPr>
          </a:p>
        </p:txBody>
      </p:sp>
      <p:sp>
        <p:nvSpPr>
          <p:cNvPr id="27" name="Halbbogen 26">
            <a:extLst>
              <a:ext uri="{FF2B5EF4-FFF2-40B4-BE49-F238E27FC236}">
                <a16:creationId xmlns:a16="http://schemas.microsoft.com/office/drawing/2014/main" id="{5D0AA2DC-6462-2364-72A8-D2C5285AE3DF}"/>
              </a:ext>
            </a:extLst>
          </p:cNvPr>
          <p:cNvSpPr/>
          <p:nvPr/>
        </p:nvSpPr>
        <p:spPr>
          <a:xfrm rot="14762440">
            <a:off x="4023925" y="1608080"/>
            <a:ext cx="4222598" cy="4222597"/>
          </a:xfrm>
          <a:prstGeom prst="blockArc">
            <a:avLst>
              <a:gd name="adj1" fmla="val 18132433"/>
              <a:gd name="adj2" fmla="val 470963"/>
              <a:gd name="adj3" fmla="val 28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ibre Franklin"/>
              <a:ea typeface="+mn-ea"/>
              <a:cs typeface="+mn-cs"/>
            </a:endParaRPr>
          </a:p>
        </p:txBody>
      </p:sp>
      <p:sp>
        <p:nvSpPr>
          <p:cNvPr id="28" name="Halbbogen 27">
            <a:extLst>
              <a:ext uri="{FF2B5EF4-FFF2-40B4-BE49-F238E27FC236}">
                <a16:creationId xmlns:a16="http://schemas.microsoft.com/office/drawing/2014/main" id="{20BCA531-810E-B008-77CE-79FD4666AF0D}"/>
              </a:ext>
            </a:extLst>
          </p:cNvPr>
          <p:cNvSpPr/>
          <p:nvPr/>
        </p:nvSpPr>
        <p:spPr>
          <a:xfrm rot="9915719">
            <a:off x="4023925" y="1608080"/>
            <a:ext cx="4222597" cy="4222598"/>
          </a:xfrm>
          <a:prstGeom prst="blockArc">
            <a:avLst>
              <a:gd name="adj1" fmla="val 18397457"/>
              <a:gd name="adj2" fmla="val 470963"/>
              <a:gd name="adj3" fmla="val 28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ibre Franklin"/>
              <a:ea typeface="+mn-ea"/>
              <a:cs typeface="+mn-cs"/>
            </a:endParaRPr>
          </a:p>
        </p:txBody>
      </p:sp>
      <p:sp>
        <p:nvSpPr>
          <p:cNvPr id="31" name="Halbbogen 30">
            <a:extLst>
              <a:ext uri="{FF2B5EF4-FFF2-40B4-BE49-F238E27FC236}">
                <a16:creationId xmlns:a16="http://schemas.microsoft.com/office/drawing/2014/main" id="{872D4C11-EE80-D411-4145-52E933F48751}"/>
              </a:ext>
            </a:extLst>
          </p:cNvPr>
          <p:cNvSpPr/>
          <p:nvPr/>
        </p:nvSpPr>
        <p:spPr>
          <a:xfrm rot="3332189">
            <a:off x="4023925" y="1608080"/>
            <a:ext cx="4222598" cy="4222597"/>
          </a:xfrm>
          <a:prstGeom prst="blockArc">
            <a:avLst>
              <a:gd name="adj1" fmla="val 18632681"/>
              <a:gd name="adj2" fmla="val 470963"/>
              <a:gd name="adj3" fmla="val 28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ibre Franklin"/>
              <a:ea typeface="+mn-ea"/>
              <a:cs typeface="+mn-cs"/>
            </a:endParaRPr>
          </a:p>
        </p:txBody>
      </p:sp>
      <p:cxnSp>
        <p:nvCxnSpPr>
          <p:cNvPr id="32" name="Gerade Verbindung 31">
            <a:extLst>
              <a:ext uri="{FF2B5EF4-FFF2-40B4-BE49-F238E27FC236}">
                <a16:creationId xmlns:a16="http://schemas.microsoft.com/office/drawing/2014/main" id="{77B63D07-904E-58A9-1C53-4234A2540C25}"/>
              </a:ext>
            </a:extLst>
          </p:cNvPr>
          <p:cNvCxnSpPr>
            <a:cxnSpLocks/>
          </p:cNvCxnSpPr>
          <p:nvPr/>
        </p:nvCxnSpPr>
        <p:spPr>
          <a:xfrm>
            <a:off x="769687" y="3676166"/>
            <a:ext cx="1728000" cy="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FB8C0F57-032F-DA9D-7C2F-035F66DF4C05}"/>
              </a:ext>
            </a:extLst>
          </p:cNvPr>
          <p:cNvCxnSpPr>
            <a:cxnSpLocks/>
          </p:cNvCxnSpPr>
          <p:nvPr/>
        </p:nvCxnSpPr>
        <p:spPr>
          <a:xfrm>
            <a:off x="6095993" y="1178783"/>
            <a:ext cx="0" cy="25200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884CA3B6-20F8-EEFC-15AE-6C90EDA76708}"/>
              </a:ext>
            </a:extLst>
          </p:cNvPr>
          <p:cNvCxnSpPr>
            <a:cxnSpLocks/>
          </p:cNvCxnSpPr>
          <p:nvPr/>
        </p:nvCxnSpPr>
        <p:spPr>
          <a:xfrm flipV="1">
            <a:off x="6096000" y="5962108"/>
            <a:ext cx="0" cy="25200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27227339-4A15-C1AB-B37E-EBA11A0DAF83}"/>
              </a:ext>
            </a:extLst>
          </p:cNvPr>
          <p:cNvCxnSpPr>
            <a:cxnSpLocks/>
          </p:cNvCxnSpPr>
          <p:nvPr/>
        </p:nvCxnSpPr>
        <p:spPr>
          <a:xfrm flipH="1">
            <a:off x="9070707" y="3647684"/>
            <a:ext cx="2138764" cy="8916"/>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graphicFrame>
        <p:nvGraphicFramePr>
          <p:cNvPr id="47" name="Diagramm 46">
            <a:extLst>
              <a:ext uri="{FF2B5EF4-FFF2-40B4-BE49-F238E27FC236}">
                <a16:creationId xmlns:a16="http://schemas.microsoft.com/office/drawing/2014/main" id="{93FD0AE9-9072-914F-9BA8-A1AB2FAD8F98}"/>
              </a:ext>
            </a:extLst>
          </p:cNvPr>
          <p:cNvGraphicFramePr/>
          <p:nvPr/>
        </p:nvGraphicFramePr>
        <p:xfrm>
          <a:off x="3191433" y="1884216"/>
          <a:ext cx="5820903" cy="3642089"/>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feld 47">
            <a:extLst>
              <a:ext uri="{FF2B5EF4-FFF2-40B4-BE49-F238E27FC236}">
                <a16:creationId xmlns:a16="http://schemas.microsoft.com/office/drawing/2014/main" id="{9673327D-C843-0DE0-CB54-B211C1A573EA}"/>
              </a:ext>
            </a:extLst>
          </p:cNvPr>
          <p:cNvSpPr txBox="1"/>
          <p:nvPr/>
        </p:nvSpPr>
        <p:spPr>
          <a:xfrm rot="18682328">
            <a:off x="4236467" y="1928080"/>
            <a:ext cx="3254776" cy="3254777"/>
          </a:xfrm>
          <a:prstGeom prst="rect">
            <a:avLst/>
          </a:prstGeom>
          <a:noFill/>
        </p:spPr>
        <p:txBody>
          <a:bodyPr wrap="square" lIns="0" tIns="0" rIns="0" bIns="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rPr>
              <a:t>OFF-TRAIL SEEKER</a:t>
            </a:r>
            <a:endParaRPr kumimoji="0" lang="en-US" sz="16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endParaRPr>
          </a:p>
        </p:txBody>
      </p:sp>
      <p:sp>
        <p:nvSpPr>
          <p:cNvPr id="50" name="Textfeld 49">
            <a:extLst>
              <a:ext uri="{FF2B5EF4-FFF2-40B4-BE49-F238E27FC236}">
                <a16:creationId xmlns:a16="http://schemas.microsoft.com/office/drawing/2014/main" id="{2080F9B0-0345-3D40-849A-793CFF1C5146}"/>
              </a:ext>
            </a:extLst>
          </p:cNvPr>
          <p:cNvSpPr txBox="1"/>
          <p:nvPr/>
        </p:nvSpPr>
        <p:spPr>
          <a:xfrm rot="2798468">
            <a:off x="4240137" y="2331976"/>
            <a:ext cx="3254776" cy="3254777"/>
          </a:xfrm>
          <a:prstGeom prst="rect">
            <a:avLst/>
          </a:prstGeom>
          <a:noFill/>
        </p:spPr>
        <p:txBody>
          <a:bodyPr wrap="square" lIns="0" tIns="0" rIns="0" bIns="0">
            <a:prstTxWarp prst="textArchUp">
              <a:avLst>
                <a:gd name="adj" fmla="val 1456771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rPr>
              <a:t>SMART ACTIVE </a:t>
            </a:r>
            <a:endParaRPr kumimoji="0" lang="en-US" sz="16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endParaRPr>
          </a:p>
        </p:txBody>
      </p:sp>
      <p:sp>
        <p:nvSpPr>
          <p:cNvPr id="53" name="Textfeld 52">
            <a:extLst>
              <a:ext uri="{FF2B5EF4-FFF2-40B4-BE49-F238E27FC236}">
                <a16:creationId xmlns:a16="http://schemas.microsoft.com/office/drawing/2014/main" id="{B13A9886-D769-FEEA-A626-80DD1A037EDC}"/>
              </a:ext>
            </a:extLst>
          </p:cNvPr>
          <p:cNvSpPr txBox="1"/>
          <p:nvPr/>
        </p:nvSpPr>
        <p:spPr>
          <a:xfrm rot="2712729">
            <a:off x="4677178" y="1874567"/>
            <a:ext cx="3254776" cy="3254777"/>
          </a:xfrm>
          <a:prstGeom prst="rect">
            <a:avLst/>
          </a:prstGeom>
          <a:noFill/>
        </p:spPr>
        <p:txBody>
          <a:bodyPr wrap="square" lIns="0" tIns="0" rIns="0" bIns="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rPr>
              <a:t>FLEXI-TRAVELER</a:t>
            </a:r>
            <a:endParaRPr kumimoji="0" lang="en-US" sz="16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endParaRPr>
          </a:p>
        </p:txBody>
      </p:sp>
      <p:sp>
        <p:nvSpPr>
          <p:cNvPr id="54" name="Textfeld 53">
            <a:extLst>
              <a:ext uri="{FF2B5EF4-FFF2-40B4-BE49-F238E27FC236}">
                <a16:creationId xmlns:a16="http://schemas.microsoft.com/office/drawing/2014/main" id="{6A26E734-B441-7704-6798-E3480B591F1D}"/>
              </a:ext>
            </a:extLst>
          </p:cNvPr>
          <p:cNvSpPr txBox="1"/>
          <p:nvPr/>
        </p:nvSpPr>
        <p:spPr>
          <a:xfrm rot="18767090">
            <a:off x="4793798" y="2291232"/>
            <a:ext cx="3151314" cy="3337416"/>
          </a:xfrm>
          <a:prstGeom prst="rect">
            <a:avLst/>
          </a:prstGeom>
          <a:noFill/>
        </p:spPr>
        <p:txBody>
          <a:bodyPr wrap="square" lIns="0" tIns="0" rIns="0" bIns="0">
            <a:prstTxWarp prst="textArchUp">
              <a:avLst>
                <a:gd name="adj" fmla="val 11357245"/>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rPr>
              <a:t>PRESTIGE VOYAGER</a:t>
            </a:r>
            <a:endParaRPr kumimoji="0" lang="en-US" sz="16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endParaRPr>
          </a:p>
        </p:txBody>
      </p:sp>
      <p:sp>
        <p:nvSpPr>
          <p:cNvPr id="55" name="Textfeld 54">
            <a:extLst>
              <a:ext uri="{FF2B5EF4-FFF2-40B4-BE49-F238E27FC236}">
                <a16:creationId xmlns:a16="http://schemas.microsoft.com/office/drawing/2014/main" id="{FB1C31A3-CA4E-8BF1-12D4-86DB63036097}"/>
              </a:ext>
            </a:extLst>
          </p:cNvPr>
          <p:cNvSpPr txBox="1"/>
          <p:nvPr/>
        </p:nvSpPr>
        <p:spPr>
          <a:xfrm>
            <a:off x="5245106" y="1488918"/>
            <a:ext cx="1780233" cy="321318"/>
          </a:xfrm>
          <a:prstGeom prst="rect">
            <a:avLst/>
          </a:prstGeom>
          <a:noFill/>
        </p:spPr>
        <p:txBody>
          <a:bodyPr wrap="square" lIns="36000" tIns="0" rIns="3600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SHAPING</a:t>
            </a:r>
            <a:b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b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PERFECTION</a:t>
            </a:r>
          </a:p>
        </p:txBody>
      </p:sp>
      <p:sp>
        <p:nvSpPr>
          <p:cNvPr id="56" name="Textfeld 55">
            <a:extLst>
              <a:ext uri="{FF2B5EF4-FFF2-40B4-BE49-F238E27FC236}">
                <a16:creationId xmlns:a16="http://schemas.microsoft.com/office/drawing/2014/main" id="{C8F2025A-2BFE-4789-C1B0-9FD430E6963A}"/>
              </a:ext>
            </a:extLst>
          </p:cNvPr>
          <p:cNvSpPr txBox="1"/>
          <p:nvPr/>
        </p:nvSpPr>
        <p:spPr>
          <a:xfrm>
            <a:off x="5245106" y="5566424"/>
            <a:ext cx="1780233" cy="321318"/>
          </a:xfrm>
          <a:prstGeom prst="rect">
            <a:avLst/>
          </a:prstGeom>
          <a:noFill/>
        </p:spPr>
        <p:txBody>
          <a:bodyPr wrap="square" lIns="36000" tIns="0" rIns="3600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MOVING</a:t>
            </a:r>
            <a:b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b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SOVEREIGNTY</a:t>
            </a:r>
            <a:endParaRPr kumimoji="0" lang="en-US" sz="1200" b="0" i="0" u="none" strike="noStrike" kern="1200" cap="none" spc="50" normalizeH="0" baseline="0" noProof="0" dirty="0">
              <a:ln>
                <a:noFill/>
              </a:ln>
              <a:solidFill>
                <a:srgbClr val="5D5D5D"/>
              </a:solidFill>
              <a:effectLst/>
              <a:uLnTx/>
              <a:uFillTx/>
              <a:latin typeface="Libre Franklin" pitchFamily="2" charset="77"/>
              <a:ea typeface="+mn-ea"/>
              <a:cs typeface="+mn-cs"/>
            </a:endParaRPr>
          </a:p>
        </p:txBody>
      </p:sp>
      <p:sp>
        <p:nvSpPr>
          <p:cNvPr id="57" name="Textfeld 56">
            <a:extLst>
              <a:ext uri="{FF2B5EF4-FFF2-40B4-BE49-F238E27FC236}">
                <a16:creationId xmlns:a16="http://schemas.microsoft.com/office/drawing/2014/main" id="{B2521FBE-47F3-A474-3484-83AFDB1D8E6D}"/>
              </a:ext>
            </a:extLst>
          </p:cNvPr>
          <p:cNvSpPr txBox="1"/>
          <p:nvPr/>
        </p:nvSpPr>
        <p:spPr>
          <a:xfrm>
            <a:off x="2681129" y="3433774"/>
            <a:ext cx="1601557" cy="512280"/>
          </a:xfrm>
          <a:prstGeom prst="rect">
            <a:avLst/>
          </a:prstGeom>
          <a:noFill/>
        </p:spPr>
        <p:txBody>
          <a:bodyPr wrap="squar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UNCOMPROMISING</a:t>
            </a:r>
            <a:b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b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COMFORT</a:t>
            </a:r>
          </a:p>
        </p:txBody>
      </p:sp>
      <p:sp>
        <p:nvSpPr>
          <p:cNvPr id="58" name="Textfeld 57">
            <a:extLst>
              <a:ext uri="{FF2B5EF4-FFF2-40B4-BE49-F238E27FC236}">
                <a16:creationId xmlns:a16="http://schemas.microsoft.com/office/drawing/2014/main" id="{77111E99-0C47-BD16-6343-5DA1F3090B81}"/>
              </a:ext>
            </a:extLst>
          </p:cNvPr>
          <p:cNvSpPr txBox="1"/>
          <p:nvPr/>
        </p:nvSpPr>
        <p:spPr>
          <a:xfrm>
            <a:off x="7987319" y="3417651"/>
            <a:ext cx="1602000" cy="512280"/>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Pure </a:t>
            </a:r>
            <a:b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b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ambition</a:t>
            </a:r>
            <a:endParaRPr kumimoji="0" lang="en-US" sz="1200" b="0" i="0" u="none" strike="noStrike" kern="1200" cap="none" spc="50" normalizeH="0" baseline="0" noProof="0" dirty="0">
              <a:ln>
                <a:noFill/>
              </a:ln>
              <a:solidFill>
                <a:srgbClr val="5D5D5D"/>
              </a:solidFill>
              <a:effectLst/>
              <a:uLnTx/>
              <a:uFillTx/>
              <a:latin typeface="Libre Franklin" pitchFamily="2" charset="77"/>
              <a:ea typeface="+mn-ea"/>
              <a:cs typeface="+mn-cs"/>
            </a:endParaRPr>
          </a:p>
        </p:txBody>
      </p:sp>
      <p:grpSp>
        <p:nvGrpSpPr>
          <p:cNvPr id="59" name="Gruppieren 58">
            <a:extLst>
              <a:ext uri="{FF2B5EF4-FFF2-40B4-BE49-F238E27FC236}">
                <a16:creationId xmlns:a16="http://schemas.microsoft.com/office/drawing/2014/main" id="{020C9545-B795-63DA-030B-52A6F85D9F89}"/>
              </a:ext>
            </a:extLst>
          </p:cNvPr>
          <p:cNvGrpSpPr/>
          <p:nvPr/>
        </p:nvGrpSpPr>
        <p:grpSpPr>
          <a:xfrm>
            <a:off x="5095720" y="2689634"/>
            <a:ext cx="2000560" cy="2000561"/>
            <a:chOff x="5024779" y="2673375"/>
            <a:chExt cx="2000560" cy="2000561"/>
          </a:xfrm>
        </p:grpSpPr>
        <p:sp>
          <p:nvSpPr>
            <p:cNvPr id="61" name="Oval 60">
              <a:extLst>
                <a:ext uri="{FF2B5EF4-FFF2-40B4-BE49-F238E27FC236}">
                  <a16:creationId xmlns:a16="http://schemas.microsoft.com/office/drawing/2014/main" id="{62B6CB23-03F2-E395-8E78-B77194C12261}"/>
                </a:ext>
              </a:extLst>
            </p:cNvPr>
            <p:cNvSpPr/>
            <p:nvPr/>
          </p:nvSpPr>
          <p:spPr>
            <a:xfrm>
              <a:off x="5024779" y="2673375"/>
              <a:ext cx="2000560" cy="2000561"/>
            </a:xfrm>
            <a:prstGeom prst="ellipse">
              <a:avLst/>
            </a:prstGeom>
            <a:solidFill>
              <a:schemeClr val="bg1"/>
            </a:solidFill>
            <a:ln w="254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62" name="Textfeld 61">
              <a:extLst>
                <a:ext uri="{FF2B5EF4-FFF2-40B4-BE49-F238E27FC236}">
                  <a16:creationId xmlns:a16="http://schemas.microsoft.com/office/drawing/2014/main" id="{7C4AF7C5-6946-F576-AF22-2EA9EC8FD6FF}"/>
                </a:ext>
              </a:extLst>
            </p:cNvPr>
            <p:cNvSpPr txBox="1"/>
            <p:nvPr/>
          </p:nvSpPr>
          <p:spPr>
            <a:xfrm>
              <a:off x="5404858" y="3250174"/>
              <a:ext cx="1240403" cy="846963"/>
            </a:xfrm>
            <a:prstGeom prst="rect">
              <a:avLst/>
            </a:prstGeom>
            <a:solidFill>
              <a:schemeClr val="bg1"/>
            </a:solidFill>
          </p:spPr>
          <p:txBody>
            <a:bodyPr wrap="non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t>#EXPLORE </a:t>
              </a:r>
              <a:b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br>
              <a: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t>PURE </a:t>
              </a:r>
              <a:b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br>
              <a: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t>PREMIUM</a:t>
              </a:r>
            </a:p>
          </p:txBody>
        </p:sp>
      </p:grpSp>
      <p:sp>
        <p:nvSpPr>
          <p:cNvPr id="63" name="Textfeld 62">
            <a:extLst>
              <a:ext uri="{FF2B5EF4-FFF2-40B4-BE49-F238E27FC236}">
                <a16:creationId xmlns:a16="http://schemas.microsoft.com/office/drawing/2014/main" id="{EEEFE582-2667-1BFB-EA0E-F7970ED187D5}"/>
              </a:ext>
            </a:extLst>
          </p:cNvPr>
          <p:cNvSpPr txBox="1"/>
          <p:nvPr/>
        </p:nvSpPr>
        <p:spPr>
          <a:xfrm>
            <a:off x="10200795" y="3800511"/>
            <a:ext cx="11769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ibre Franklin" pitchFamily="2" charset="77"/>
                <a:ea typeface="+mn-ea"/>
                <a:cs typeface="+mn-cs"/>
              </a:rPr>
              <a:t>Venture S</a:t>
            </a:r>
          </a:p>
        </p:txBody>
      </p:sp>
      <p:sp>
        <p:nvSpPr>
          <p:cNvPr id="64" name="Textfeld 63">
            <a:extLst>
              <a:ext uri="{FF2B5EF4-FFF2-40B4-BE49-F238E27FC236}">
                <a16:creationId xmlns:a16="http://schemas.microsoft.com/office/drawing/2014/main" id="{6349E693-5EEB-A5F0-7184-07C7B906F12A}"/>
              </a:ext>
            </a:extLst>
          </p:cNvPr>
          <p:cNvSpPr txBox="1"/>
          <p:nvPr/>
        </p:nvSpPr>
        <p:spPr>
          <a:xfrm>
            <a:off x="7599890" y="4713024"/>
            <a:ext cx="23503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ibre Franklin" pitchFamily="2" charset="77"/>
                <a:ea typeface="+mn-ea"/>
                <a:cs typeface="+mn-cs"/>
              </a:rPr>
              <a:t>Grand Canyon S 4x4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ibre Franklin" pitchFamily="2" charset="77"/>
                <a:ea typeface="+mn-ea"/>
                <a:cs typeface="+mn-cs"/>
              </a:rPr>
              <a:t>Cross Over/Cross Trail</a:t>
            </a:r>
          </a:p>
        </p:txBody>
      </p:sp>
      <p:sp>
        <p:nvSpPr>
          <p:cNvPr id="65" name="Textfeld 64">
            <a:extLst>
              <a:ext uri="{FF2B5EF4-FFF2-40B4-BE49-F238E27FC236}">
                <a16:creationId xmlns:a16="http://schemas.microsoft.com/office/drawing/2014/main" id="{B9459A2D-BC1C-DB1B-346A-39E9FB991E20}"/>
              </a:ext>
            </a:extLst>
          </p:cNvPr>
          <p:cNvSpPr txBox="1"/>
          <p:nvPr/>
        </p:nvSpPr>
        <p:spPr>
          <a:xfrm>
            <a:off x="9012336" y="4118567"/>
            <a:ext cx="235032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ibre Franklin" pitchFamily="2" charset="77"/>
                <a:ea typeface="+mn-ea"/>
                <a:cs typeface="+mn-cs"/>
              </a:rPr>
              <a:t>ML-T 4x4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ibre Franklin" pitchFamily="2" charset="77"/>
                <a:ea typeface="+mn-ea"/>
                <a:cs typeface="+mn-cs"/>
              </a:rPr>
              <a:t>Cross Over/Cross Trail</a:t>
            </a:r>
          </a:p>
        </p:txBody>
      </p:sp>
      <p:sp>
        <p:nvSpPr>
          <p:cNvPr id="66" name="Textfeld 65">
            <a:extLst>
              <a:ext uri="{FF2B5EF4-FFF2-40B4-BE49-F238E27FC236}">
                <a16:creationId xmlns:a16="http://schemas.microsoft.com/office/drawing/2014/main" id="{104AD097-AF7A-D80F-3D50-46A5879C745A}"/>
              </a:ext>
            </a:extLst>
          </p:cNvPr>
          <p:cNvSpPr txBox="1"/>
          <p:nvPr/>
        </p:nvSpPr>
        <p:spPr>
          <a:xfrm>
            <a:off x="784029" y="1521157"/>
            <a:ext cx="6367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ibre Franklin" pitchFamily="2" charset="77"/>
                <a:ea typeface="+mn-ea"/>
                <a:cs typeface="+mn-cs"/>
              </a:rPr>
              <a:t>BML</a:t>
            </a:r>
          </a:p>
        </p:txBody>
      </p:sp>
      <p:sp>
        <p:nvSpPr>
          <p:cNvPr id="67" name="Textfeld 66">
            <a:extLst>
              <a:ext uri="{FF2B5EF4-FFF2-40B4-BE49-F238E27FC236}">
                <a16:creationId xmlns:a16="http://schemas.microsoft.com/office/drawing/2014/main" id="{C4F5D585-8176-BB9D-9013-BE4F096AF297}"/>
              </a:ext>
            </a:extLst>
          </p:cNvPr>
          <p:cNvSpPr txBox="1"/>
          <p:nvPr/>
        </p:nvSpPr>
        <p:spPr>
          <a:xfrm>
            <a:off x="9987864" y="1600069"/>
            <a:ext cx="7248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ibre Franklin" pitchFamily="2" charset="77"/>
                <a:ea typeface="+mn-ea"/>
                <a:cs typeface="+mn-cs"/>
              </a:rPr>
              <a:t>ML-T</a:t>
            </a:r>
          </a:p>
        </p:txBody>
      </p:sp>
      <p:sp>
        <p:nvSpPr>
          <p:cNvPr id="68" name="Textfeld 67">
            <a:extLst>
              <a:ext uri="{FF2B5EF4-FFF2-40B4-BE49-F238E27FC236}">
                <a16:creationId xmlns:a16="http://schemas.microsoft.com/office/drawing/2014/main" id="{2D5A3BCD-E0E5-45C9-9FED-96D78E0444A8}"/>
              </a:ext>
            </a:extLst>
          </p:cNvPr>
          <p:cNvSpPr txBox="1"/>
          <p:nvPr/>
        </p:nvSpPr>
        <p:spPr>
          <a:xfrm>
            <a:off x="8235808" y="2413485"/>
            <a:ext cx="17588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ibre Franklin" pitchFamily="2" charset="77"/>
                <a:ea typeface="+mn-ea"/>
                <a:cs typeface="+mn-cs"/>
              </a:rPr>
              <a:t>Grand Canyon S</a:t>
            </a:r>
          </a:p>
        </p:txBody>
      </p:sp>
      <p:sp>
        <p:nvSpPr>
          <p:cNvPr id="69" name="Textfeld 68">
            <a:extLst>
              <a:ext uri="{FF2B5EF4-FFF2-40B4-BE49-F238E27FC236}">
                <a16:creationId xmlns:a16="http://schemas.microsoft.com/office/drawing/2014/main" id="{E7EB8D66-8A01-F82C-7F72-4491CC93BCD0}"/>
              </a:ext>
            </a:extLst>
          </p:cNvPr>
          <p:cNvSpPr txBox="1"/>
          <p:nvPr/>
        </p:nvSpPr>
        <p:spPr>
          <a:xfrm>
            <a:off x="9226645" y="1980129"/>
            <a:ext cx="60144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ibre Franklin" pitchFamily="2" charset="77"/>
                <a:ea typeface="+mn-ea"/>
                <a:cs typeface="+mn-cs"/>
              </a:rPr>
              <a:t>GTS</a:t>
            </a:r>
          </a:p>
        </p:txBody>
      </p:sp>
      <p:sp>
        <p:nvSpPr>
          <p:cNvPr id="70" name="Textfeld 69">
            <a:extLst>
              <a:ext uri="{FF2B5EF4-FFF2-40B4-BE49-F238E27FC236}">
                <a16:creationId xmlns:a16="http://schemas.microsoft.com/office/drawing/2014/main" id="{0A779A11-274E-7930-0310-7937720DD666}"/>
              </a:ext>
            </a:extLst>
          </p:cNvPr>
          <p:cNvSpPr txBox="1"/>
          <p:nvPr/>
        </p:nvSpPr>
        <p:spPr>
          <a:xfrm>
            <a:off x="1264322" y="5297799"/>
            <a:ext cx="22381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ibre Franklin" pitchFamily="2" charset="77"/>
                <a:ea typeface="+mn-ea"/>
                <a:cs typeface="+mn-cs"/>
              </a:rPr>
              <a:t>Yellowstone (Fiat CV)</a:t>
            </a:r>
          </a:p>
        </p:txBody>
      </p:sp>
      <p:sp>
        <p:nvSpPr>
          <p:cNvPr id="71" name="Textfeld 70">
            <a:extLst>
              <a:ext uri="{FF2B5EF4-FFF2-40B4-BE49-F238E27FC236}">
                <a16:creationId xmlns:a16="http://schemas.microsoft.com/office/drawing/2014/main" id="{E48E6427-CA46-2A3E-A3B8-D536BA5CCCCD}"/>
              </a:ext>
            </a:extLst>
          </p:cNvPr>
          <p:cNvSpPr txBox="1"/>
          <p:nvPr/>
        </p:nvSpPr>
        <p:spPr>
          <a:xfrm>
            <a:off x="2318295" y="2326918"/>
            <a:ext cx="6767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Libre Franklin" pitchFamily="2" charset="77"/>
                <a:ea typeface="+mn-ea"/>
                <a:cs typeface="+mn-cs"/>
              </a:rPr>
              <a:t>BMC</a:t>
            </a:r>
          </a:p>
        </p:txBody>
      </p:sp>
      <p:sp>
        <p:nvSpPr>
          <p:cNvPr id="72" name="Textfeld 71">
            <a:extLst>
              <a:ext uri="{FF2B5EF4-FFF2-40B4-BE49-F238E27FC236}">
                <a16:creationId xmlns:a16="http://schemas.microsoft.com/office/drawing/2014/main" id="{BD0C2A71-5044-3447-2FE9-460CE5A7086E}"/>
              </a:ext>
            </a:extLst>
          </p:cNvPr>
          <p:cNvSpPr txBox="1"/>
          <p:nvPr/>
        </p:nvSpPr>
        <p:spPr>
          <a:xfrm>
            <a:off x="3184095" y="4836134"/>
            <a:ext cx="11031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ibre Franklin" pitchFamily="2" charset="77"/>
                <a:ea typeface="+mn-ea"/>
                <a:cs typeface="+mn-cs"/>
              </a:rPr>
              <a:t>Redwood</a:t>
            </a:r>
          </a:p>
        </p:txBody>
      </p:sp>
      <p:sp>
        <p:nvSpPr>
          <p:cNvPr id="73" name="Foliennummernplatzhalter 20">
            <a:extLst>
              <a:ext uri="{FF2B5EF4-FFF2-40B4-BE49-F238E27FC236}">
                <a16:creationId xmlns:a16="http://schemas.microsoft.com/office/drawing/2014/main" id="{F391D59E-F8C7-8D20-0855-7DE5269D5A1E}"/>
              </a:ext>
            </a:extLst>
          </p:cNvPr>
          <p:cNvSpPr>
            <a:spLocks noGrp="1"/>
          </p:cNvSpPr>
          <p:nvPr>
            <p:ph type="sldNum" sz="quarter" idx="16"/>
          </p:nvPr>
        </p:nvSpPr>
        <p:spPr>
          <a:xfrm>
            <a:off x="10488475" y="6600825"/>
            <a:ext cx="1440000" cy="19225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299E47-36AB-422A-8771-01693144F6AF}" type="slidenum">
              <a:rPr kumimoji="0" lang="en-US" sz="800" b="0" i="0" u="none" strike="noStrike" kern="1200" cap="none" spc="0" normalizeH="0" baseline="0" noProof="0" smtClean="0">
                <a:ln>
                  <a:noFill/>
                </a:ln>
                <a:solidFill>
                  <a:srgbClr val="FFFFFF">
                    <a:alpha val="40000"/>
                  </a:srgbClr>
                </a:solidFill>
                <a:effectLst/>
                <a:uLnTx/>
                <a:uFillTx/>
                <a:latin typeface="Libre Franklin" pitchFamily="2" charset="77"/>
                <a:ea typeface="+mn-ea"/>
                <a:cs typeface="+mn-cs"/>
              </a:rPr>
              <a:t>12</a:t>
            </a:fld>
            <a:endParaRPr kumimoji="0" lang="en-US" sz="800" b="0" i="0" u="none" strike="noStrike" kern="1200" cap="none" spc="0" normalizeH="0" baseline="0" noProof="0" dirty="0">
              <a:ln>
                <a:noFill/>
              </a:ln>
              <a:solidFill>
                <a:srgbClr val="FFFFFF">
                  <a:alpha val="40000"/>
                </a:srgbClr>
              </a:solidFill>
              <a:effectLst/>
              <a:uLnTx/>
              <a:uFillTx/>
              <a:latin typeface="Libre Franklin" pitchFamily="2" charset="77"/>
              <a:ea typeface="+mn-ea"/>
              <a:cs typeface="+mn-cs"/>
            </a:endParaRPr>
          </a:p>
        </p:txBody>
      </p:sp>
      <p:sp>
        <p:nvSpPr>
          <p:cNvPr id="74" name="Textfeld 73">
            <a:extLst>
              <a:ext uri="{FF2B5EF4-FFF2-40B4-BE49-F238E27FC236}">
                <a16:creationId xmlns:a16="http://schemas.microsoft.com/office/drawing/2014/main" id="{3D6ED6C7-ECB4-C2F0-9A44-ABB156180772}"/>
              </a:ext>
            </a:extLst>
          </p:cNvPr>
          <p:cNvSpPr txBox="1"/>
          <p:nvPr/>
        </p:nvSpPr>
        <p:spPr>
          <a:xfrm>
            <a:off x="569698" y="5749554"/>
            <a:ext cx="6864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Libre Franklin" pitchFamily="2" charset="77"/>
                <a:ea typeface="+mn-ea"/>
                <a:cs typeface="+mn-cs"/>
              </a:rPr>
              <a:t>Exsis</a:t>
            </a:r>
            <a:endParaRPr kumimoji="0" lang="en-US" sz="1600" b="0" i="0" u="none" strike="noStrike" kern="1200" cap="none" spc="0" normalizeH="0" baseline="0" noProof="0" dirty="0">
              <a:ln>
                <a:noFill/>
              </a:ln>
              <a:solidFill>
                <a:srgbClr val="FFFFFF"/>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785257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51C5707-CA67-2DD6-5A27-E3865F98AF21}"/>
              </a:ext>
            </a:extLst>
          </p:cNvPr>
          <p:cNvSpPr>
            <a:spLocks noGrp="1"/>
          </p:cNvSpPr>
          <p:nvPr>
            <p:ph type="dt" sz="half" idx="10"/>
          </p:nvPr>
        </p:nvSpPr>
        <p:spPr/>
        <p:txBody>
          <a:bodyPr/>
          <a:lstStyle/>
          <a:p>
            <a:fld id="{601E01A2-993B-0945-AD5F-B8E05F2C7EC9}" type="datetime4">
              <a:rPr lang="en-US" noProof="0" smtClean="0"/>
              <a:t>30. Oktober 2025</a:t>
            </a:fld>
            <a:endParaRPr lang="en-US" noProof="0" dirty="0"/>
          </a:p>
        </p:txBody>
      </p:sp>
      <p:sp>
        <p:nvSpPr>
          <p:cNvPr id="3" name="Foliennummernplatzhalter 2">
            <a:extLst>
              <a:ext uri="{FF2B5EF4-FFF2-40B4-BE49-F238E27FC236}">
                <a16:creationId xmlns:a16="http://schemas.microsoft.com/office/drawing/2014/main" id="{74533067-2A2C-AB5E-D35E-67C71994EFA6}"/>
              </a:ext>
            </a:extLst>
          </p:cNvPr>
          <p:cNvSpPr>
            <a:spLocks noGrp="1"/>
          </p:cNvSpPr>
          <p:nvPr>
            <p:ph type="sldNum" sz="quarter" idx="12"/>
          </p:nvPr>
        </p:nvSpPr>
        <p:spPr/>
        <p:txBody>
          <a:bodyPr/>
          <a:lstStyle/>
          <a:p>
            <a:fld id="{18299E47-36AB-422A-8771-01693144F6AF}" type="slidenum">
              <a:rPr lang="en-US" noProof="0" smtClean="0"/>
              <a:t>13</a:t>
            </a:fld>
            <a:endParaRPr lang="en-US" noProof="0" dirty="0"/>
          </a:p>
        </p:txBody>
      </p:sp>
      <p:sp>
        <p:nvSpPr>
          <p:cNvPr id="4" name="Titel 5">
            <a:extLst>
              <a:ext uri="{FF2B5EF4-FFF2-40B4-BE49-F238E27FC236}">
                <a16:creationId xmlns:a16="http://schemas.microsoft.com/office/drawing/2014/main" id="{1C40197C-63D4-B624-CFAE-B4E1D4019482}"/>
              </a:ext>
            </a:extLst>
          </p:cNvPr>
          <p:cNvSpPr txBox="1">
            <a:spLocks/>
          </p:cNvSpPr>
          <p:nvPr/>
        </p:nvSpPr>
        <p:spPr>
          <a:xfrm>
            <a:off x="263525" y="5289550"/>
            <a:ext cx="11664950" cy="3651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cap="all" spc="30" baseline="0">
                <a:solidFill>
                  <a:schemeClr val="tx1"/>
                </a:solidFill>
                <a:latin typeface="Libre Franklin" pitchFamily="2" charset="77"/>
                <a:ea typeface="+mj-ea"/>
                <a:cs typeface="+mj-cs"/>
              </a:defRPr>
            </a:lvl1pPr>
          </a:lstStyle>
          <a:p>
            <a:pPr algn="ctr"/>
            <a:r>
              <a:rPr lang="en-US" noProof="0" dirty="0"/>
              <a:t>EXPLORE PURE PREMIUM</a:t>
            </a:r>
          </a:p>
        </p:txBody>
      </p:sp>
    </p:spTree>
    <p:extLst>
      <p:ext uri="{BB962C8B-B14F-4D97-AF65-F5344CB8AC3E}">
        <p14:creationId xmlns:p14="http://schemas.microsoft.com/office/powerpoint/2010/main" val="4256349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ACC6530-C767-8C68-8646-09222648770B}"/>
              </a:ext>
            </a:extLst>
          </p:cNvPr>
          <p:cNvGraphicFramePr>
            <a:graphicFrameLocks noChangeAspect="1"/>
          </p:cNvGraphicFramePr>
          <p:nvPr>
            <p:custDataLst>
              <p:tags r:id="rId1"/>
            </p:custDataLst>
            <p:extLst>
              <p:ext uri="{D42A27DB-BD31-4B8C-83A1-F6EECF244321}">
                <p14:modId xmlns:p14="http://schemas.microsoft.com/office/powerpoint/2010/main" val="3139152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BC6AAC83-A982-6DD1-E8B7-F6AEF8F112B1}"/>
              </a:ext>
            </a:extLst>
          </p:cNvPr>
          <p:cNvSpPr>
            <a:spLocks noGrp="1"/>
          </p:cNvSpPr>
          <p:nvPr>
            <p:ph type="dt" sz="half" idx="14"/>
          </p:nvPr>
        </p:nvSpPr>
        <p:spPr/>
        <p:txBody>
          <a:bodyPr/>
          <a:lstStyle/>
          <a:p>
            <a:fld id="{A811D644-C25E-094C-9D2B-CDFA0AB6B2F6}" type="datetime4">
              <a:rPr lang="en-US" noProof="0" smtClean="0"/>
              <a:t>30. Oktober 2025</a:t>
            </a:fld>
            <a:endParaRPr lang="en-US" noProof="0" dirty="0"/>
          </a:p>
        </p:txBody>
      </p:sp>
      <p:sp>
        <p:nvSpPr>
          <p:cNvPr id="5" name="Foliennummernplatzhalter 4">
            <a:extLst>
              <a:ext uri="{FF2B5EF4-FFF2-40B4-BE49-F238E27FC236}">
                <a16:creationId xmlns:a16="http://schemas.microsoft.com/office/drawing/2014/main" id="{7CDCBD1C-D335-C54D-D58F-747638920D1A}"/>
              </a:ext>
            </a:extLst>
          </p:cNvPr>
          <p:cNvSpPr>
            <a:spLocks noGrp="1"/>
          </p:cNvSpPr>
          <p:nvPr>
            <p:ph type="sldNum" sz="quarter" idx="16"/>
          </p:nvPr>
        </p:nvSpPr>
        <p:spPr/>
        <p:txBody>
          <a:bodyPr/>
          <a:lstStyle/>
          <a:p>
            <a:fld id="{18299E47-36AB-422A-8771-01693144F6AF}" type="slidenum">
              <a:rPr lang="en-US" noProof="0" smtClean="0"/>
              <a:t>2</a:t>
            </a:fld>
            <a:endParaRPr lang="en-US" noProof="0" dirty="0"/>
          </a:p>
        </p:txBody>
      </p:sp>
      <p:sp>
        <p:nvSpPr>
          <p:cNvPr id="8" name="Textplatzhalter 11">
            <a:extLst>
              <a:ext uri="{FF2B5EF4-FFF2-40B4-BE49-F238E27FC236}">
                <a16:creationId xmlns:a16="http://schemas.microsoft.com/office/drawing/2014/main" id="{3180D589-E5FE-7AB3-3DC6-FA740F7818D7}"/>
              </a:ext>
            </a:extLst>
          </p:cNvPr>
          <p:cNvSpPr txBox="1">
            <a:spLocks/>
          </p:cNvSpPr>
          <p:nvPr/>
        </p:nvSpPr>
        <p:spPr>
          <a:xfrm>
            <a:off x="263525" y="1196975"/>
            <a:ext cx="11161713" cy="618177"/>
          </a:xfrm>
          <a:prstGeom prst="rect">
            <a:avLst/>
          </a:prstGeom>
        </p:spPr>
        <p:txBody>
          <a:bodyPr lIns="0" tIns="0" rIns="0" bIns="0"/>
          <a:lstStyle>
            <a:lvl1pPr marL="0" indent="0" algn="l" defTabSz="842400" rtl="0" eaLnBrk="1" latinLnBrk="0" hangingPunct="1">
              <a:lnSpc>
                <a:spcPct val="100000"/>
              </a:lnSpc>
              <a:spcBef>
                <a:spcPts val="1000"/>
              </a:spcBef>
              <a:buFontTx/>
              <a:buNone/>
              <a:defRPr sz="1800" kern="1200" spc="10" baseline="0">
                <a:solidFill>
                  <a:schemeClr val="tx1"/>
                </a:solidFill>
                <a:latin typeface="Libre Franklin" pitchFamily="2" charset="77"/>
                <a:ea typeface="+mn-ea"/>
                <a:cs typeface="+mn-cs"/>
              </a:defRPr>
            </a:lvl1pPr>
            <a:lvl2pPr marL="0" indent="0" algn="l" defTabSz="842400" rtl="0" eaLnBrk="1" latinLnBrk="0" hangingPunct="1">
              <a:lnSpc>
                <a:spcPct val="100000"/>
              </a:lnSpc>
              <a:spcBef>
                <a:spcPts val="500"/>
              </a:spcBef>
              <a:buFontTx/>
              <a:buNone/>
              <a:defRPr sz="1800" kern="1200" spc="10" baseline="0">
                <a:solidFill>
                  <a:schemeClr val="tx1"/>
                </a:solidFill>
                <a:latin typeface="Libre Franklin" pitchFamily="2" charset="77"/>
                <a:ea typeface="+mn-ea"/>
                <a:cs typeface="+mn-cs"/>
              </a:defRPr>
            </a:lvl2pPr>
            <a:lvl3pPr marL="914400" indent="0" algn="l" defTabSz="842400" rtl="0" eaLnBrk="1" latinLnBrk="0" hangingPunct="1">
              <a:lnSpc>
                <a:spcPct val="100000"/>
              </a:lnSpc>
              <a:spcBef>
                <a:spcPts val="500"/>
              </a:spcBef>
              <a:buFontTx/>
              <a:buNone/>
              <a:defRPr sz="1800" kern="1200" spc="10" baseline="0">
                <a:solidFill>
                  <a:schemeClr val="tx1"/>
                </a:solidFill>
                <a:latin typeface="Libre Franklin" pitchFamily="2" charset="77"/>
                <a:ea typeface="+mn-ea"/>
                <a:cs typeface="+mn-cs"/>
              </a:defRPr>
            </a:lvl3pPr>
            <a:lvl4pPr marL="1371600" indent="0" algn="l" defTabSz="842400" rtl="0" eaLnBrk="1" latinLnBrk="0" hangingPunct="1">
              <a:lnSpc>
                <a:spcPct val="100000"/>
              </a:lnSpc>
              <a:spcBef>
                <a:spcPts val="500"/>
              </a:spcBef>
              <a:buFontTx/>
              <a:buNone/>
              <a:defRPr sz="1800" kern="1200" spc="10" baseline="0">
                <a:solidFill>
                  <a:schemeClr val="tx1"/>
                </a:solidFill>
                <a:latin typeface="Libre Franklin" pitchFamily="2" charset="77"/>
                <a:ea typeface="+mn-ea"/>
                <a:cs typeface="+mn-cs"/>
              </a:defRPr>
            </a:lvl4pPr>
            <a:lvl5pPr marL="1828800" indent="0" algn="l" defTabSz="842400" rtl="0" eaLnBrk="1" latinLnBrk="0" hangingPunct="1">
              <a:lnSpc>
                <a:spcPct val="100000"/>
              </a:lnSpc>
              <a:spcBef>
                <a:spcPts val="500"/>
              </a:spcBef>
              <a:buFontTx/>
              <a:buNone/>
              <a:defRPr sz="1800" kern="1200" spc="10" baseline="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noProof="0" dirty="0"/>
              <a:t>The communicative target group defines idealized, prototypical target group profiles of the real target group, which are derived from the profiling fields </a:t>
            </a:r>
            <a:br>
              <a:rPr lang="en-US" sz="1200" noProof="0" dirty="0"/>
            </a:br>
            <a:r>
              <a:rPr lang="en-US" sz="1200" noProof="0" dirty="0"/>
              <a:t>of the Hymer brand. It serves as a strategic basis for brand communication. </a:t>
            </a:r>
          </a:p>
          <a:p>
            <a:endParaRPr lang="en-US" sz="1200" noProof="0" dirty="0"/>
          </a:p>
          <a:p>
            <a:endParaRPr lang="en-US" sz="1200" noProof="0" dirty="0"/>
          </a:p>
        </p:txBody>
      </p:sp>
      <p:sp>
        <p:nvSpPr>
          <p:cNvPr id="9" name="Titel 3">
            <a:extLst>
              <a:ext uri="{FF2B5EF4-FFF2-40B4-BE49-F238E27FC236}">
                <a16:creationId xmlns:a16="http://schemas.microsoft.com/office/drawing/2014/main" id="{F5AB3A59-7473-B310-2505-B4F169A182EE}"/>
              </a:ext>
            </a:extLst>
          </p:cNvPr>
          <p:cNvSpPr>
            <a:spLocks noGrp="1"/>
          </p:cNvSpPr>
          <p:nvPr>
            <p:ph type="title"/>
          </p:nvPr>
        </p:nvSpPr>
        <p:spPr>
          <a:xfrm>
            <a:off x="263525" y="601881"/>
            <a:ext cx="9021791" cy="408401"/>
          </a:xfrm>
        </p:spPr>
        <p:txBody>
          <a:bodyPr vert="horz"/>
          <a:lstStyle/>
          <a:p>
            <a:r>
              <a:rPr lang="en-US" noProof="0" dirty="0"/>
              <a:t>The communicative target group of HYMER</a:t>
            </a:r>
          </a:p>
        </p:txBody>
      </p:sp>
      <p:sp>
        <p:nvSpPr>
          <p:cNvPr id="10" name="Textplatzhalter 2">
            <a:extLst>
              <a:ext uri="{FF2B5EF4-FFF2-40B4-BE49-F238E27FC236}">
                <a16:creationId xmlns:a16="http://schemas.microsoft.com/office/drawing/2014/main" id="{4E430044-EB03-504B-3724-EE9AD8FDA3B3}"/>
              </a:ext>
            </a:extLst>
          </p:cNvPr>
          <p:cNvSpPr>
            <a:spLocks noGrp="1"/>
          </p:cNvSpPr>
          <p:nvPr>
            <p:ph type="body" sz="quarter" idx="13"/>
          </p:nvPr>
        </p:nvSpPr>
        <p:spPr>
          <a:xfrm>
            <a:off x="263526" y="269831"/>
            <a:ext cx="3311524" cy="173204"/>
          </a:xfrm>
        </p:spPr>
        <p:txBody>
          <a:bodyPr/>
          <a:lstStyle/>
          <a:p>
            <a:r>
              <a:rPr lang="en-US" noProof="0" dirty="0"/>
              <a:t>Task &amp; Objective</a:t>
            </a:r>
          </a:p>
        </p:txBody>
      </p:sp>
      <p:graphicFrame>
        <p:nvGraphicFramePr>
          <p:cNvPr id="11" name="Tabelle 10">
            <a:extLst>
              <a:ext uri="{FF2B5EF4-FFF2-40B4-BE49-F238E27FC236}">
                <a16:creationId xmlns:a16="http://schemas.microsoft.com/office/drawing/2014/main" id="{CD109B5A-D8E3-A068-95ED-472B994A9878}"/>
              </a:ext>
            </a:extLst>
          </p:cNvPr>
          <p:cNvGraphicFramePr>
            <a:graphicFrameLocks noGrp="1"/>
          </p:cNvGraphicFramePr>
          <p:nvPr>
            <p:extLst>
              <p:ext uri="{D42A27DB-BD31-4B8C-83A1-F6EECF244321}">
                <p14:modId xmlns:p14="http://schemas.microsoft.com/office/powerpoint/2010/main" val="4194966121"/>
              </p:ext>
            </p:extLst>
          </p:nvPr>
        </p:nvGraphicFramePr>
        <p:xfrm>
          <a:off x="263525" y="2703051"/>
          <a:ext cx="11664950" cy="3610897"/>
        </p:xfrm>
        <a:graphic>
          <a:graphicData uri="http://schemas.openxmlformats.org/drawingml/2006/table">
            <a:tbl>
              <a:tblPr firstRow="1" bandRow="1">
                <a:tableStyleId>{5C22544A-7EE6-4342-B048-85BDC9FD1C3A}</a:tableStyleId>
              </a:tblPr>
              <a:tblGrid>
                <a:gridCol w="1322546">
                  <a:extLst>
                    <a:ext uri="{9D8B030D-6E8A-4147-A177-3AD203B41FA5}">
                      <a16:colId xmlns:a16="http://schemas.microsoft.com/office/drawing/2014/main" val="3192603963"/>
                    </a:ext>
                  </a:extLst>
                </a:gridCol>
                <a:gridCol w="5171202">
                  <a:extLst>
                    <a:ext uri="{9D8B030D-6E8A-4147-A177-3AD203B41FA5}">
                      <a16:colId xmlns:a16="http://schemas.microsoft.com/office/drawing/2014/main" val="3988321450"/>
                    </a:ext>
                  </a:extLst>
                </a:gridCol>
                <a:gridCol w="5171202">
                  <a:extLst>
                    <a:ext uri="{9D8B030D-6E8A-4147-A177-3AD203B41FA5}">
                      <a16:colId xmlns:a16="http://schemas.microsoft.com/office/drawing/2014/main" val="1592670087"/>
                    </a:ext>
                  </a:extLst>
                </a:gridCol>
              </a:tblGrid>
              <a:tr h="592960">
                <a:tc>
                  <a:txBody>
                    <a:bodyPr/>
                    <a:lstStyle/>
                    <a:p>
                      <a:endParaRPr lang="en-US" noProof="0" dirty="0">
                        <a:latin typeface="Libre Franklin" pitchFamily="2" charset="77"/>
                      </a:endParaRPr>
                    </a:p>
                  </a:txBody>
                  <a:tcPr>
                    <a:lnB w="38100" cap="flat" cmpd="sng" algn="ctr">
                      <a:solidFill>
                        <a:schemeClr val="bg1"/>
                      </a:solidFill>
                      <a:prstDash val="solid"/>
                      <a:round/>
                      <a:headEnd type="none" w="med" len="med"/>
                      <a:tailEnd type="none" w="med" len="med"/>
                    </a:lnB>
                    <a:noFill/>
                  </a:tcPr>
                </a:tc>
                <a:tc>
                  <a:txBody>
                    <a:bodyPr/>
                    <a:lstStyle/>
                    <a:p>
                      <a:r>
                        <a:rPr lang="en-US" sz="1200" noProof="0" dirty="0">
                          <a:solidFill>
                            <a:schemeClr val="tx1"/>
                          </a:solidFill>
                          <a:latin typeface="Libre Franklin" pitchFamily="2" charset="77"/>
                        </a:rPr>
                        <a:t>"COMMUNICATIVE" TARGET GROUP</a:t>
                      </a:r>
                    </a:p>
                  </a:txBody>
                  <a:tcPr marL="108000" anchor="ctr">
                    <a:lnB w="38100" cap="flat" cmpd="sng" algn="ctr">
                      <a:solidFill>
                        <a:schemeClr val="bg1"/>
                      </a:solidFill>
                      <a:prstDash val="solid"/>
                      <a:round/>
                      <a:headEnd type="none" w="med" len="med"/>
                      <a:tailEnd type="none" w="med" len="med"/>
                    </a:lnB>
                    <a:solidFill>
                      <a:srgbClr val="DFE0D3"/>
                    </a:solidFill>
                  </a:tcPr>
                </a:tc>
                <a:tc>
                  <a:txBody>
                    <a:bodyPr/>
                    <a:lstStyle/>
                    <a:p>
                      <a:r>
                        <a:rPr lang="en-US" sz="1200" noProof="0" dirty="0">
                          <a:solidFill>
                            <a:schemeClr val="tx1"/>
                          </a:solidFill>
                          <a:latin typeface="Libre Franklin" pitchFamily="2" charset="77"/>
                        </a:rPr>
                        <a:t>VS. "REAL" TARGET GROUP </a:t>
                      </a:r>
                    </a:p>
                  </a:txBody>
                  <a:tcPr marL="108000" anchor="ctr">
                    <a:lnB w="38100" cap="flat" cmpd="sng" algn="ctr">
                      <a:solidFill>
                        <a:schemeClr val="bg1"/>
                      </a:solidFill>
                      <a:prstDash val="solid"/>
                      <a:round/>
                      <a:headEnd type="none" w="med" len="med"/>
                      <a:tailEnd type="none" w="med" len="med"/>
                    </a:lnB>
                    <a:solidFill>
                      <a:srgbClr val="DFE0D3">
                        <a:alpha val="70000"/>
                      </a:srgbClr>
                    </a:solidFill>
                  </a:tcPr>
                </a:tc>
                <a:extLst>
                  <a:ext uri="{0D108BD9-81ED-4DB2-BD59-A6C34878D82A}">
                    <a16:rowId xmlns:a16="http://schemas.microsoft.com/office/drawing/2014/main" val="3568022179"/>
                  </a:ext>
                </a:extLst>
              </a:tr>
              <a:tr h="1005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Libre Franklin" pitchFamily="2" charset="77"/>
                          <a:ea typeface="+mn-ea"/>
                          <a:cs typeface="+mn-cs"/>
                        </a:rPr>
                        <a:t>Development</a:t>
                      </a:r>
                      <a:endParaRPr lang="en-US" sz="1200" noProof="0" dirty="0">
                        <a:solidFill>
                          <a:schemeClr val="tx1"/>
                        </a:solidFill>
                        <a:latin typeface="Libre Franklin" pitchFamily="2" charset="77"/>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9ADB2"/>
                    </a:solidFill>
                  </a:tcPr>
                </a:tc>
                <a:tc>
                  <a:txBody>
                    <a:bodyPr/>
                    <a:lstStyle/>
                    <a:p>
                      <a:r>
                        <a:rPr lang="en-US" sz="1200" b="1" kern="1200" noProof="0" dirty="0">
                          <a:solidFill>
                            <a:schemeClr val="tx1"/>
                          </a:solidFill>
                          <a:latin typeface="Libre Franklin" pitchFamily="2" charset="77"/>
                          <a:ea typeface="+mn-ea"/>
                          <a:cs typeface="+mn-cs"/>
                        </a:rPr>
                        <a:t>Qualitatively designed</a:t>
                      </a:r>
                      <a:r>
                        <a:rPr lang="en-US" sz="1200" kern="1200" noProof="0" dirty="0">
                          <a:solidFill>
                            <a:schemeClr val="tx1"/>
                          </a:solidFill>
                          <a:latin typeface="Libre Franklin" pitchFamily="2" charset="77"/>
                          <a:ea typeface="+mn-ea"/>
                          <a:cs typeface="+mn-cs"/>
                        </a:rPr>
                        <a:t>, based on the brand's strategic profiling areas</a:t>
                      </a:r>
                    </a:p>
                  </a:txBody>
                  <a:tcPr marL="10800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FE0D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noProof="0" dirty="0">
                          <a:solidFill>
                            <a:schemeClr val="tx1"/>
                          </a:solidFill>
                          <a:latin typeface="Libre Franklin" pitchFamily="2" charset="77"/>
                          <a:ea typeface="+mn-ea"/>
                          <a:cs typeface="+mn-cs"/>
                        </a:rPr>
                        <a:t>Quantitatively determined</a:t>
                      </a:r>
                      <a:r>
                        <a:rPr lang="en-US" sz="1200" kern="1200" noProof="0" dirty="0">
                          <a:solidFill>
                            <a:schemeClr val="tx1"/>
                          </a:solidFill>
                          <a:latin typeface="Libre Franklin" pitchFamily="2" charset="77"/>
                          <a:ea typeface="+mn-ea"/>
                          <a:cs typeface="+mn-cs"/>
                        </a:rPr>
                        <a:t>, based on market research data and target group insights</a:t>
                      </a:r>
                    </a:p>
                  </a:txBody>
                  <a:tcPr marL="10800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FE0D3">
                        <a:alpha val="70000"/>
                      </a:srgbClr>
                    </a:solidFill>
                  </a:tcPr>
                </a:tc>
                <a:extLst>
                  <a:ext uri="{0D108BD9-81ED-4DB2-BD59-A6C34878D82A}">
                    <a16:rowId xmlns:a16="http://schemas.microsoft.com/office/drawing/2014/main" val="2532297168"/>
                  </a:ext>
                </a:extLst>
              </a:tr>
              <a:tr h="1005979">
                <a:tc>
                  <a:txBody>
                    <a:bodyPr/>
                    <a:lstStyle/>
                    <a:p>
                      <a:pPr algn="l"/>
                      <a:r>
                        <a:rPr kumimoji="0" lang="en-US" sz="1200" b="0" i="0" u="none" strike="noStrike" kern="1200" cap="none" spc="0" normalizeH="0" baseline="0" noProof="0" dirty="0">
                          <a:ln>
                            <a:noFill/>
                          </a:ln>
                          <a:solidFill>
                            <a:schemeClr val="tx1"/>
                          </a:solidFill>
                          <a:effectLst/>
                          <a:uLnTx/>
                          <a:uFillTx/>
                          <a:latin typeface="Libre Franklin" pitchFamily="2" charset="77"/>
                          <a:ea typeface="+mn-ea"/>
                          <a:cs typeface="+mn-cs"/>
                        </a:rPr>
                        <a:t>Presentation</a:t>
                      </a:r>
                      <a:endParaRPr lang="en-US" sz="1200" noProof="0" dirty="0">
                        <a:solidFill>
                          <a:schemeClr val="tx1"/>
                        </a:solidFill>
                        <a:latin typeface="Libre Franklin" pitchFamily="2" charset="77"/>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9ADB2"/>
                    </a:solidFill>
                  </a:tcPr>
                </a:tc>
                <a:tc>
                  <a:txBody>
                    <a:bodyPr/>
                    <a:lstStyle/>
                    <a:p>
                      <a:r>
                        <a:rPr lang="en-US" sz="1200" kern="1200" noProof="0" dirty="0">
                          <a:solidFill>
                            <a:schemeClr val="tx1"/>
                          </a:solidFill>
                          <a:latin typeface="Libre Franklin" pitchFamily="2" charset="77"/>
                          <a:ea typeface="+mn-ea"/>
                          <a:cs typeface="+mn-cs"/>
                        </a:rPr>
                        <a:t>Deliberately </a:t>
                      </a:r>
                      <a:r>
                        <a:rPr lang="en-US" sz="1200" b="1" kern="1200" noProof="0" dirty="0">
                          <a:solidFill>
                            <a:schemeClr val="tx1"/>
                          </a:solidFill>
                          <a:latin typeface="Libre Franklin" pitchFamily="2" charset="77"/>
                          <a:ea typeface="+mn-ea"/>
                          <a:cs typeface="+mn-cs"/>
                        </a:rPr>
                        <a:t>exaggerated and idealized </a:t>
                      </a:r>
                      <a:r>
                        <a:rPr lang="en-US" sz="1200" kern="1200" noProof="0" dirty="0">
                          <a:solidFill>
                            <a:schemeClr val="tx1"/>
                          </a:solidFill>
                          <a:latin typeface="Libre Franklin" pitchFamily="2" charset="77"/>
                          <a:ea typeface="+mn-ea"/>
                          <a:cs typeface="+mn-cs"/>
                        </a:rPr>
                        <a:t>to awaken desires and desirability in the real target group</a:t>
                      </a:r>
                    </a:p>
                  </a:txBody>
                  <a:tcPr marL="10800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FE0D3"/>
                    </a:solidFill>
                  </a:tcPr>
                </a:tc>
                <a:tc>
                  <a:txBody>
                    <a:bodyPr/>
                    <a:lstStyle/>
                    <a:p>
                      <a:r>
                        <a:rPr lang="en-US" sz="1200" b="1" kern="1200" noProof="0" dirty="0">
                          <a:solidFill>
                            <a:schemeClr val="tx1"/>
                          </a:solidFill>
                          <a:latin typeface="Libre Franklin" pitchFamily="2" charset="77"/>
                          <a:ea typeface="+mn-ea"/>
                          <a:cs typeface="+mn-cs"/>
                        </a:rPr>
                        <a:t>Described factually </a:t>
                      </a:r>
                      <a:r>
                        <a:rPr lang="en-US" sz="1200" kern="1200" noProof="0" dirty="0">
                          <a:solidFill>
                            <a:schemeClr val="tx1"/>
                          </a:solidFill>
                          <a:latin typeface="Libre Franklin" pitchFamily="2" charset="77"/>
                          <a:ea typeface="+mn-ea"/>
                          <a:cs typeface="+mn-cs"/>
                        </a:rPr>
                        <a:t>to provide information about real demographic and behavioral data</a:t>
                      </a:r>
                    </a:p>
                  </a:txBody>
                  <a:tcPr marL="10800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FE0D3">
                        <a:alpha val="70000"/>
                      </a:srgbClr>
                    </a:solidFill>
                  </a:tcPr>
                </a:tc>
                <a:extLst>
                  <a:ext uri="{0D108BD9-81ED-4DB2-BD59-A6C34878D82A}">
                    <a16:rowId xmlns:a16="http://schemas.microsoft.com/office/drawing/2014/main" val="2095852225"/>
                  </a:ext>
                </a:extLst>
              </a:tr>
              <a:tr h="1005979">
                <a:tc>
                  <a:txBody>
                    <a:bodyPr/>
                    <a:lstStyle/>
                    <a:p>
                      <a:pPr algn="l"/>
                      <a:r>
                        <a:rPr kumimoji="0" lang="en-US" sz="1200" b="0" i="0" u="none" strike="noStrike" kern="1200" cap="none" spc="0" normalizeH="0" baseline="0" noProof="0" dirty="0">
                          <a:ln>
                            <a:noFill/>
                          </a:ln>
                          <a:solidFill>
                            <a:schemeClr val="tx1"/>
                          </a:solidFill>
                          <a:effectLst/>
                          <a:uLnTx/>
                          <a:uFillTx/>
                          <a:latin typeface="Libre Franklin" pitchFamily="2" charset="77"/>
                          <a:ea typeface="+mn-ea"/>
                          <a:cs typeface="+mn-cs"/>
                        </a:rPr>
                        <a:t>Function</a:t>
                      </a:r>
                      <a:endParaRPr lang="en-US" sz="1200" noProof="0" dirty="0">
                        <a:solidFill>
                          <a:schemeClr val="tx1"/>
                        </a:solidFill>
                        <a:latin typeface="Libre Franklin" pitchFamily="2" charset="77"/>
                      </a:endParaRPr>
                    </a:p>
                  </a:txBody>
                  <a:tcPr anchor="ctr">
                    <a:lnT w="38100" cap="flat" cmpd="sng" algn="ctr">
                      <a:solidFill>
                        <a:schemeClr val="bg1"/>
                      </a:solidFill>
                      <a:prstDash val="solid"/>
                      <a:round/>
                      <a:headEnd type="none" w="med" len="med"/>
                      <a:tailEnd type="none" w="med" len="med"/>
                    </a:lnT>
                    <a:solidFill>
                      <a:srgbClr val="A9ADB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latin typeface="Libre Franklin" pitchFamily="2" charset="77"/>
                          <a:ea typeface="+mn-ea"/>
                          <a:cs typeface="+mn-cs"/>
                        </a:rPr>
                        <a:t>Serves to increase </a:t>
                      </a:r>
                      <a:r>
                        <a:rPr lang="en-US" sz="1200" b="1" kern="1200" noProof="0" dirty="0">
                          <a:solidFill>
                            <a:schemeClr val="tx1"/>
                          </a:solidFill>
                          <a:latin typeface="Libre Franklin" pitchFamily="2" charset="77"/>
                          <a:ea typeface="+mn-ea"/>
                          <a:cs typeface="+mn-cs"/>
                        </a:rPr>
                        <a:t>brand appeal and identification </a:t>
                      </a:r>
                      <a:br>
                        <a:rPr lang="en-US" sz="1200" kern="1200" noProof="0" dirty="0">
                          <a:solidFill>
                            <a:schemeClr val="tx1"/>
                          </a:solidFill>
                          <a:latin typeface="Libre Franklin" pitchFamily="2" charset="77"/>
                          <a:ea typeface="+mn-ea"/>
                          <a:cs typeface="+mn-cs"/>
                        </a:rPr>
                      </a:br>
                      <a:r>
                        <a:rPr lang="en-US" sz="1200" b="1" kern="1200" noProof="0" dirty="0">
                          <a:solidFill>
                            <a:schemeClr val="tx1"/>
                          </a:solidFill>
                          <a:latin typeface="Libre Franklin" pitchFamily="2" charset="77"/>
                          <a:ea typeface="+mn-ea"/>
                          <a:cs typeface="+mn-cs"/>
                        </a:rPr>
                        <a:t>when addressing the target group</a:t>
                      </a:r>
                    </a:p>
                  </a:txBody>
                  <a:tcPr marL="108000" anchor="ctr">
                    <a:lnT w="38100" cap="flat" cmpd="sng" algn="ctr">
                      <a:solidFill>
                        <a:schemeClr val="bg1"/>
                      </a:solidFill>
                      <a:prstDash val="solid"/>
                      <a:round/>
                      <a:headEnd type="none" w="med" len="med"/>
                      <a:tailEnd type="none" w="med" len="med"/>
                    </a:lnT>
                    <a:solidFill>
                      <a:srgbClr val="DFE0D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latin typeface="Libre Franklin" pitchFamily="2" charset="77"/>
                          <a:ea typeface="+mn-ea"/>
                          <a:cs typeface="+mn-cs"/>
                        </a:rPr>
                        <a:t>Serves as </a:t>
                      </a:r>
                      <a:r>
                        <a:rPr lang="en-US" sz="1200" b="1" kern="1200" noProof="0" dirty="0">
                          <a:solidFill>
                            <a:schemeClr val="tx1"/>
                          </a:solidFill>
                          <a:latin typeface="Libre Franklin" pitchFamily="2" charset="77"/>
                          <a:ea typeface="+mn-ea"/>
                          <a:cs typeface="+mn-cs"/>
                        </a:rPr>
                        <a:t>an objective basis for concrete sales </a:t>
                      </a:r>
                      <a:br>
                        <a:rPr lang="en-US" sz="1200" b="1" kern="1200" noProof="0" dirty="0">
                          <a:solidFill>
                            <a:schemeClr val="tx1"/>
                          </a:solidFill>
                          <a:latin typeface="Libre Franklin" pitchFamily="2" charset="77"/>
                          <a:ea typeface="+mn-ea"/>
                          <a:cs typeface="+mn-cs"/>
                        </a:rPr>
                      </a:br>
                      <a:r>
                        <a:rPr lang="en-US" sz="1200" b="1" kern="1200" noProof="0" dirty="0">
                          <a:solidFill>
                            <a:schemeClr val="tx1"/>
                          </a:solidFill>
                          <a:latin typeface="Libre Franklin" pitchFamily="2" charset="77"/>
                          <a:ea typeface="+mn-ea"/>
                          <a:cs typeface="+mn-cs"/>
                        </a:rPr>
                        <a:t>and distribution strategies</a:t>
                      </a:r>
                    </a:p>
                  </a:txBody>
                  <a:tcPr marL="108000" anchor="ctr">
                    <a:lnT w="38100" cap="flat" cmpd="sng" algn="ctr">
                      <a:solidFill>
                        <a:schemeClr val="bg1"/>
                      </a:solidFill>
                      <a:prstDash val="solid"/>
                      <a:round/>
                      <a:headEnd type="none" w="med" len="med"/>
                      <a:tailEnd type="none" w="med" len="med"/>
                    </a:lnT>
                    <a:solidFill>
                      <a:srgbClr val="DFE0D3">
                        <a:alpha val="70000"/>
                      </a:srgbClr>
                    </a:solidFill>
                  </a:tcPr>
                </a:tc>
                <a:extLst>
                  <a:ext uri="{0D108BD9-81ED-4DB2-BD59-A6C34878D82A}">
                    <a16:rowId xmlns:a16="http://schemas.microsoft.com/office/drawing/2014/main" val="1568294702"/>
                  </a:ext>
                </a:extLst>
              </a:tr>
            </a:tbl>
          </a:graphicData>
        </a:graphic>
      </p:graphicFrame>
    </p:spTree>
    <p:extLst>
      <p:ext uri="{BB962C8B-B14F-4D97-AF65-F5344CB8AC3E}">
        <p14:creationId xmlns:p14="http://schemas.microsoft.com/office/powerpoint/2010/main" val="214808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9B37447-1C50-D5B8-3429-7A3B7CDF56E0}"/>
              </a:ext>
            </a:extLst>
          </p:cNvPr>
          <p:cNvGraphicFramePr>
            <a:graphicFrameLocks noChangeAspect="1"/>
          </p:cNvGraphicFramePr>
          <p:nvPr>
            <p:custDataLst>
              <p:tags r:id="rId1"/>
            </p:custDataLst>
            <p:extLst>
              <p:ext uri="{D42A27DB-BD31-4B8C-83A1-F6EECF244321}">
                <p14:modId xmlns:p14="http://schemas.microsoft.com/office/powerpoint/2010/main" val="1674557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44AD895A-7F24-6776-B286-81C43E770D46}"/>
              </a:ext>
            </a:extLst>
          </p:cNvPr>
          <p:cNvSpPr>
            <a:spLocks noGrp="1"/>
          </p:cNvSpPr>
          <p:nvPr>
            <p:ph type="dt" sz="half" idx="14"/>
          </p:nvPr>
        </p:nvSpPr>
        <p:spPr/>
        <p:txBody>
          <a:bodyPr/>
          <a:lstStyle/>
          <a:p>
            <a:fld id="{B4ADD8FB-033F-BD4E-9B1C-73EF72C90BF2}" type="datetime4">
              <a:rPr lang="en-US" noProof="0" smtClean="0"/>
              <a:t>30. Oktober 2025</a:t>
            </a:fld>
            <a:endParaRPr lang="en-US" noProof="0" dirty="0"/>
          </a:p>
        </p:txBody>
      </p:sp>
      <p:sp>
        <p:nvSpPr>
          <p:cNvPr id="5" name="Foliennummernplatzhalter 4">
            <a:extLst>
              <a:ext uri="{FF2B5EF4-FFF2-40B4-BE49-F238E27FC236}">
                <a16:creationId xmlns:a16="http://schemas.microsoft.com/office/drawing/2014/main" id="{D808CF91-929F-BA31-5E2B-F9876B0AD691}"/>
              </a:ext>
            </a:extLst>
          </p:cNvPr>
          <p:cNvSpPr>
            <a:spLocks noGrp="1"/>
          </p:cNvSpPr>
          <p:nvPr>
            <p:ph type="sldNum" sz="quarter" idx="16"/>
          </p:nvPr>
        </p:nvSpPr>
        <p:spPr/>
        <p:txBody>
          <a:bodyPr/>
          <a:lstStyle/>
          <a:p>
            <a:fld id="{18299E47-36AB-422A-8771-01693144F6AF}" type="slidenum">
              <a:rPr lang="en-US" noProof="0" smtClean="0"/>
              <a:t>3</a:t>
            </a:fld>
            <a:endParaRPr lang="en-US" noProof="0" dirty="0"/>
          </a:p>
        </p:txBody>
      </p:sp>
      <p:sp>
        <p:nvSpPr>
          <p:cNvPr id="7" name="Titel 11">
            <a:extLst>
              <a:ext uri="{FF2B5EF4-FFF2-40B4-BE49-F238E27FC236}">
                <a16:creationId xmlns:a16="http://schemas.microsoft.com/office/drawing/2014/main" id="{6BFC8EB6-67B8-F1FE-B6F7-38A09FCA7386}"/>
              </a:ext>
            </a:extLst>
          </p:cNvPr>
          <p:cNvSpPr>
            <a:spLocks noGrp="1"/>
          </p:cNvSpPr>
          <p:nvPr>
            <p:ph type="title"/>
          </p:nvPr>
        </p:nvSpPr>
        <p:spPr>
          <a:xfrm>
            <a:off x="263525" y="601881"/>
            <a:ext cx="9021791" cy="579486"/>
          </a:xfrm>
        </p:spPr>
        <p:txBody>
          <a:bodyPr vert="horz"/>
          <a:lstStyle/>
          <a:p>
            <a:r>
              <a:rPr lang="en-US" noProof="0" dirty="0"/>
              <a:t>The LIMBIC® TYPES</a:t>
            </a:r>
          </a:p>
        </p:txBody>
      </p:sp>
      <p:sp>
        <p:nvSpPr>
          <p:cNvPr id="8" name="Textplatzhalter 12">
            <a:extLst>
              <a:ext uri="{FF2B5EF4-FFF2-40B4-BE49-F238E27FC236}">
                <a16:creationId xmlns:a16="http://schemas.microsoft.com/office/drawing/2014/main" id="{0DF9B9CA-D177-156F-1464-4E730AB8516E}"/>
              </a:ext>
            </a:extLst>
          </p:cNvPr>
          <p:cNvSpPr>
            <a:spLocks noGrp="1"/>
          </p:cNvSpPr>
          <p:nvPr>
            <p:ph type="body" sz="quarter" idx="13"/>
          </p:nvPr>
        </p:nvSpPr>
        <p:spPr>
          <a:xfrm>
            <a:off x="263526" y="269831"/>
            <a:ext cx="3311524" cy="173204"/>
          </a:xfrm>
        </p:spPr>
        <p:txBody>
          <a:bodyPr/>
          <a:lstStyle/>
          <a:p>
            <a:r>
              <a:rPr lang="en-US" noProof="0" dirty="0"/>
              <a:t>The basis</a:t>
            </a:r>
          </a:p>
        </p:txBody>
      </p:sp>
      <p:sp>
        <p:nvSpPr>
          <p:cNvPr id="9" name="Inhaltsplatzhalter 4">
            <a:extLst>
              <a:ext uri="{FF2B5EF4-FFF2-40B4-BE49-F238E27FC236}">
                <a16:creationId xmlns:a16="http://schemas.microsoft.com/office/drawing/2014/main" id="{92157FB0-8285-111B-4C94-54DF571A83C8}"/>
              </a:ext>
            </a:extLst>
          </p:cNvPr>
          <p:cNvSpPr txBox="1">
            <a:spLocks/>
          </p:cNvSpPr>
          <p:nvPr/>
        </p:nvSpPr>
        <p:spPr>
          <a:xfrm>
            <a:off x="263525" y="1628774"/>
            <a:ext cx="4268133" cy="4679951"/>
          </a:xfrm>
          <a:prstGeom prst="rect">
            <a:avLst/>
          </a:prstGeom>
        </p:spPr>
        <p:txBody>
          <a:bodyPr vert="horz" lIns="0" tIns="45720" rIns="0" bIns="45720" rtlCol="0" anchor="t">
            <a:noAutofit/>
          </a:bodyPr>
          <a:lstStyle>
            <a:lvl1pPr marL="0" indent="0" algn="l" defTabSz="914400" rtl="0" eaLnBrk="1" latinLnBrk="0" hangingPunct="1">
              <a:lnSpc>
                <a:spcPct val="100000"/>
              </a:lnSpc>
              <a:spcBef>
                <a:spcPts val="100"/>
              </a:spcBef>
              <a:buFont typeface="Arial" panose="020B0604020202020204" pitchFamily="34" charset="0"/>
              <a:buNone/>
              <a:defRPr sz="1800" b="0" i="0" kern="1200">
                <a:solidFill>
                  <a:schemeClr val="bg1"/>
                </a:solidFill>
                <a:latin typeface="Libre Frankli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Libre Frankl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Libre Franklin" pitchFamily="2" charset="77"/>
                <a:ea typeface="+mn-ea"/>
                <a:cs typeface="+mn-cs"/>
              </a:rPr>
              <a:t>The Limbic® Types represent the individual emotional personality structures of consumers and serve as the basis for specifying prototypical target group profiles.</a:t>
            </a:r>
          </a:p>
          <a:p>
            <a:pPr marL="0" marR="0" lvl="0" indent="0" algn="l" defTabSz="914400" rtl="0" eaLnBrk="1" fontAlgn="auto" latinLnBrk="0" hangingPunct="1">
              <a:lnSpc>
                <a:spcPct val="100000"/>
              </a:lnSpc>
              <a:spcBef>
                <a:spcPts val="10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Libre Franklin" pitchFamily="2" charset="77"/>
                <a:ea typeface="+mn-ea"/>
                <a:cs typeface="+mn-cs"/>
              </a:rPr>
              <a:t>In Hymer's primary target group, the "Performers," the dominance system with the hormone testosterone is very pronounced. This foundation drives Performers </a:t>
            </a:r>
            <a:br>
              <a:rPr kumimoji="0" lang="en-US" sz="1200" b="0" i="0" u="none" strike="noStrike" kern="1200" cap="none" spc="0" normalizeH="0" baseline="0" noProof="0" dirty="0">
                <a:ln>
                  <a:noFill/>
                </a:ln>
                <a:solidFill>
                  <a:sysClr val="windowText" lastClr="000000"/>
                </a:solidFill>
                <a:effectLst/>
                <a:uLnTx/>
                <a:uFillTx/>
                <a:latin typeface="Libre Franklin" pitchFamily="2" charset="77"/>
                <a:ea typeface="+mn-ea"/>
                <a:cs typeface="+mn-cs"/>
              </a:rPr>
            </a:br>
            <a:r>
              <a:rPr kumimoji="0" lang="en-US" sz="1200" b="0" i="0" u="none" strike="noStrike" kern="1200" cap="none" spc="0" normalizeH="0" baseline="0" noProof="0" dirty="0">
                <a:ln>
                  <a:noFill/>
                </a:ln>
                <a:solidFill>
                  <a:sysClr val="windowText" lastClr="000000"/>
                </a:solidFill>
                <a:effectLst/>
                <a:uLnTx/>
                <a:uFillTx/>
                <a:latin typeface="Libre Franklin" pitchFamily="2" charset="77"/>
                <a:ea typeface="+mn-ea"/>
                <a:cs typeface="+mn-cs"/>
              </a:rPr>
              <a:t>to high performance, through which they always want to achieve a special status in society </a:t>
            </a:r>
            <a:br>
              <a:rPr kumimoji="0" lang="en-US" sz="1200" b="0" i="0" u="none" strike="noStrike" kern="1200" cap="none" spc="0" normalizeH="0" baseline="0" noProof="0" dirty="0">
                <a:ln>
                  <a:noFill/>
                </a:ln>
                <a:solidFill>
                  <a:sysClr val="windowText" lastClr="000000"/>
                </a:solidFill>
                <a:effectLst/>
                <a:uLnTx/>
                <a:uFillTx/>
                <a:latin typeface="Libre Franklin" pitchFamily="2" charset="77"/>
                <a:ea typeface="+mn-ea"/>
                <a:cs typeface="+mn-cs"/>
              </a:rPr>
            </a:br>
            <a:r>
              <a:rPr kumimoji="0" lang="en-US" sz="1200" b="0" i="0" u="none" strike="noStrike" kern="1200" cap="none" spc="0" normalizeH="0" baseline="0" noProof="0" dirty="0">
                <a:ln>
                  <a:noFill/>
                </a:ln>
                <a:solidFill>
                  <a:sysClr val="windowText" lastClr="000000"/>
                </a:solidFill>
                <a:effectLst/>
                <a:uLnTx/>
                <a:uFillTx/>
                <a:latin typeface="Libre Franklin" pitchFamily="2" charset="77"/>
                <a:ea typeface="+mn-ea"/>
                <a:cs typeface="+mn-cs"/>
              </a:rPr>
              <a:t>. </a:t>
            </a:r>
          </a:p>
          <a:p>
            <a:pPr marL="0" marR="0" lvl="0" indent="0" algn="l" defTabSz="914400" rtl="0" eaLnBrk="1" fontAlgn="auto" latinLnBrk="0" hangingPunct="1">
              <a:lnSpc>
                <a:spcPct val="100000"/>
              </a:lnSpc>
              <a:spcBef>
                <a:spcPts val="10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Libre Franklin" pitchFamily="2" charset="77"/>
                <a:ea typeface="+mn-ea"/>
                <a:cs typeface="+mn-cs"/>
              </a:rPr>
              <a:t>Hymer's secondary target group, the "adventurers," are an experience-oriented, spontaneous target group in search of that special thrill and strive for </a:t>
            </a:r>
            <a:br>
              <a:rPr kumimoji="0" lang="en-US" sz="1200" b="0" i="0" u="none" strike="noStrike" kern="1200" cap="none" spc="0" normalizeH="0" baseline="0" noProof="0" dirty="0">
                <a:ln>
                  <a:noFill/>
                </a:ln>
                <a:solidFill>
                  <a:sysClr val="windowText" lastClr="000000"/>
                </a:solidFill>
                <a:effectLst/>
                <a:uLnTx/>
                <a:uFillTx/>
                <a:latin typeface="Libre Franklin" pitchFamily="2" charset="77"/>
                <a:ea typeface="+mn-ea"/>
                <a:cs typeface="+mn-cs"/>
              </a:rPr>
            </a:br>
            <a:r>
              <a:rPr kumimoji="0" lang="en-US" sz="1200" b="0" i="0" u="none" strike="noStrike" kern="1200" cap="none" spc="0" normalizeH="0" baseline="0" noProof="0" dirty="0">
                <a:ln>
                  <a:noFill/>
                </a:ln>
                <a:solidFill>
                  <a:sysClr val="windowText" lastClr="000000"/>
                </a:solidFill>
                <a:effectLst/>
                <a:uLnTx/>
                <a:uFillTx/>
                <a:latin typeface="Libre Franklin" pitchFamily="2" charset="77"/>
                <a:ea typeface="+mn-ea"/>
                <a:cs typeface="+mn-cs"/>
              </a:rPr>
              <a:t>freedom and flexibility in their lives.</a:t>
            </a:r>
            <a:br>
              <a:rPr kumimoji="0" lang="en-US" sz="1200" b="0" i="0" u="none" strike="noStrike" kern="1200" cap="none" spc="0" normalizeH="0" baseline="0" noProof="0" dirty="0">
                <a:ln>
                  <a:noFill/>
                </a:ln>
                <a:solidFill>
                  <a:sysClr val="windowText" lastClr="000000"/>
                </a:solidFill>
                <a:effectLst/>
                <a:uLnTx/>
                <a:uFillTx/>
                <a:latin typeface="Libre Franklin" pitchFamily="2" charset="77"/>
                <a:ea typeface="+mn-ea"/>
                <a:cs typeface="+mn-cs"/>
              </a:rPr>
            </a:br>
            <a:endParaRPr kumimoji="0" lang="en-US" sz="1200" b="0" i="0" u="none" strike="noStrike" kern="1200" cap="none" spc="0" normalizeH="0" baseline="0" noProof="0" dirty="0">
              <a:ln>
                <a:noFill/>
              </a:ln>
              <a:solidFill>
                <a:sysClr val="windowText" lastClr="000000"/>
              </a:solidFill>
              <a:effectLst/>
              <a:uLnTx/>
              <a:uFillTx/>
              <a:latin typeface="Libre Franklin" pitchFamily="2" charset="77"/>
              <a:ea typeface="+mn-ea"/>
              <a:cs typeface="+mn-cs"/>
            </a:endParaRPr>
          </a:p>
          <a:p>
            <a:pPr marL="0" marR="0" lvl="0" indent="0" algn="l"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ysClr val="windowText" lastClr="000000"/>
                </a:solidFill>
                <a:effectLst/>
                <a:uLnTx/>
                <a:uFillTx/>
                <a:latin typeface="Libre Franklin" pitchFamily="2" charset="77"/>
                <a:ea typeface="+mn-ea"/>
                <a:cs typeface="+mn-cs"/>
              </a:rPr>
              <a:t>While performers represent 11 percent of the population in Germany, adventurers are the smallest target group among the Limbic® Types, representing 6 percent.</a:t>
            </a:r>
          </a:p>
        </p:txBody>
      </p:sp>
      <p:sp>
        <p:nvSpPr>
          <p:cNvPr id="10" name="Inhaltsplatzhalter 4">
            <a:extLst>
              <a:ext uri="{FF2B5EF4-FFF2-40B4-BE49-F238E27FC236}">
                <a16:creationId xmlns:a16="http://schemas.microsoft.com/office/drawing/2014/main" id="{CB6C653A-F749-7042-E0DC-3099C0E1E5FE}"/>
              </a:ext>
            </a:extLst>
          </p:cNvPr>
          <p:cNvSpPr txBox="1">
            <a:spLocks/>
          </p:cNvSpPr>
          <p:nvPr/>
        </p:nvSpPr>
        <p:spPr>
          <a:xfrm>
            <a:off x="274937" y="5927528"/>
            <a:ext cx="4256722" cy="377462"/>
          </a:xfrm>
          <a:prstGeom prst="rect">
            <a:avLst/>
          </a:prstGeom>
        </p:spPr>
        <p:txBody>
          <a:bodyPr vert="horz" lIns="0" tIns="45720" rIns="91440" bIns="0" rtlCol="0" anchor="b">
            <a:noAutofit/>
          </a:bodyPr>
          <a:lstStyle>
            <a:lvl1pPr marL="0" indent="0" algn="l" defTabSz="914400" rtl="0" eaLnBrk="1" latinLnBrk="0" hangingPunct="1">
              <a:lnSpc>
                <a:spcPct val="100000"/>
              </a:lnSpc>
              <a:spcBef>
                <a:spcPts val="100"/>
              </a:spcBef>
              <a:buFont typeface="Arial" panose="020B0604020202020204" pitchFamily="34" charset="0"/>
              <a:buNone/>
              <a:defRPr sz="1800" b="0" i="0" kern="1200">
                <a:solidFill>
                  <a:schemeClr val="tx2"/>
                </a:solidFill>
                <a:latin typeface="Libre Frankli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Libre Frankl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Libre Franklin" pitchFamily="2" charset="77"/>
                <a:ea typeface="+mn-ea"/>
                <a:cs typeface="+mn-cs"/>
              </a:rPr>
              <a:t>Source: Limbic Types (Gruppe </a:t>
            </a:r>
            <a:r>
              <a:rPr kumimoji="0" lang="en-US" sz="1100" b="0" i="0" u="none" strike="noStrike" kern="1200" cap="none" spc="0" normalizeH="0" baseline="0" noProof="0" dirty="0" err="1">
                <a:ln>
                  <a:noFill/>
                </a:ln>
                <a:solidFill>
                  <a:prstClr val="black"/>
                </a:solidFill>
                <a:effectLst/>
                <a:uLnTx/>
                <a:uFillTx/>
                <a:latin typeface="Libre Franklin" pitchFamily="2" charset="77"/>
                <a:ea typeface="+mn-ea"/>
                <a:cs typeface="+mn-cs"/>
              </a:rPr>
              <a:t>Nymphenburg</a:t>
            </a:r>
            <a:r>
              <a:rPr kumimoji="0" lang="en-US" sz="1100" b="0" i="0" u="none" strike="noStrike" kern="1200" cap="none" spc="0" normalizeH="0" baseline="0" noProof="0" dirty="0">
                <a:ln>
                  <a:noFill/>
                </a:ln>
                <a:solidFill>
                  <a:prstClr val="black"/>
                </a:solidFill>
                <a:effectLst/>
                <a:uLnTx/>
                <a:uFillTx/>
                <a:latin typeface="Libre Franklin" pitchFamily="2" charset="77"/>
                <a:ea typeface="+mn-ea"/>
                <a:cs typeface="+mn-cs"/>
              </a:rPr>
              <a:t>) </a:t>
            </a:r>
          </a:p>
        </p:txBody>
      </p:sp>
      <p:grpSp>
        <p:nvGrpSpPr>
          <p:cNvPr id="11" name="Gruppieren 10">
            <a:extLst>
              <a:ext uri="{FF2B5EF4-FFF2-40B4-BE49-F238E27FC236}">
                <a16:creationId xmlns:a16="http://schemas.microsoft.com/office/drawing/2014/main" id="{CBA909BE-3A81-56E3-CAB5-D1555D1A88A3}"/>
              </a:ext>
            </a:extLst>
          </p:cNvPr>
          <p:cNvGrpSpPr/>
          <p:nvPr/>
        </p:nvGrpSpPr>
        <p:grpSpPr>
          <a:xfrm>
            <a:off x="6068357" y="1628774"/>
            <a:ext cx="4093664" cy="4263904"/>
            <a:chOff x="5881111" y="1338816"/>
            <a:chExt cx="4093664" cy="4263904"/>
          </a:xfrm>
        </p:grpSpPr>
        <p:sp>
          <p:nvSpPr>
            <p:cNvPr id="12" name="Oval 4">
              <a:extLst>
                <a:ext uri="{FF2B5EF4-FFF2-40B4-BE49-F238E27FC236}">
                  <a16:creationId xmlns:a16="http://schemas.microsoft.com/office/drawing/2014/main" id="{EE0480AC-5665-B7AC-AF58-AB04834818A6}"/>
                </a:ext>
              </a:extLst>
            </p:cNvPr>
            <p:cNvSpPr/>
            <p:nvPr/>
          </p:nvSpPr>
          <p:spPr>
            <a:xfrm>
              <a:off x="5945980" y="1629248"/>
              <a:ext cx="3890676" cy="3890676"/>
            </a:xfrm>
            <a:prstGeom prst="ellipse">
              <a:avLst/>
            </a:prstGeom>
            <a:noFill/>
            <a:ln w="12700" cap="flat" cmpd="sng" algn="ctr">
              <a:solidFill>
                <a:schemeClr val="tx1"/>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40" normalizeH="0" baseline="0" noProof="0" dirty="0">
                <a:ln>
                  <a:noFill/>
                </a:ln>
                <a:solidFill>
                  <a:srgbClr val="FFFFFF"/>
                </a:solidFill>
                <a:effectLst/>
                <a:uLnTx/>
                <a:uFillTx/>
                <a:latin typeface="Libre Franklin" pitchFamily="2" charset="77"/>
                <a:ea typeface="+mn-ea"/>
                <a:cs typeface="+mn-cs"/>
              </a:endParaRPr>
            </a:p>
          </p:txBody>
        </p:sp>
        <p:sp>
          <p:nvSpPr>
            <p:cNvPr id="13" name="Textfeld 12">
              <a:extLst>
                <a:ext uri="{FF2B5EF4-FFF2-40B4-BE49-F238E27FC236}">
                  <a16:creationId xmlns:a16="http://schemas.microsoft.com/office/drawing/2014/main" id="{48DBBD87-0F93-D477-5917-3A489532B509}"/>
                </a:ext>
              </a:extLst>
            </p:cNvPr>
            <p:cNvSpPr txBox="1"/>
            <p:nvPr/>
          </p:nvSpPr>
          <p:spPr>
            <a:xfrm rot="18177773">
              <a:off x="6383293" y="2033722"/>
              <a:ext cx="3041452" cy="3041452"/>
            </a:xfrm>
            <a:prstGeom prst="rect">
              <a:avLst/>
            </a:prstGeom>
            <a:noFill/>
          </p:spPr>
          <p:txBody>
            <a:bodyPr wrap="square" lIns="0" tIns="0" rIns="0" bIns="0">
              <a:prstTxWarp prst="textArchUp">
                <a:avLst>
                  <a:gd name="adj" fmla="val 16300884"/>
                </a:avLst>
              </a:prstTxWarp>
              <a:spAutoFit/>
            </a:bodyPr>
            <a:lstStyle/>
            <a:p>
              <a:pPr algn="just">
                <a:buClr>
                  <a:srgbClr val="000000"/>
                </a:buClr>
                <a:buFont typeface="Arial"/>
                <a:buNone/>
                <a:defRPr/>
              </a:pPr>
              <a:r>
                <a:rPr lang="en-US" sz="1200" kern="0" spc="100" noProof="0" dirty="0">
                  <a:solidFill>
                    <a:srgbClr val="B9C0B3"/>
                  </a:solidFill>
                  <a:latin typeface="Libre Franklin" pitchFamily="2" charset="77"/>
                  <a:ea typeface="Inter" panose="02000503000000020004" pitchFamily="2" charset="0"/>
                  <a:cs typeface="Inter" panose="02000503000000020004" pitchFamily="2" charset="0"/>
                  <a:sym typeface="Arial"/>
                </a:rPr>
                <a:t>HEDONISTS </a:t>
              </a:r>
              <a:r>
                <a:rPr lang="en-US" sz="1200" kern="0" spc="-300" noProof="0" dirty="0">
                  <a:solidFill>
                    <a:srgbClr val="B9C0B3"/>
                  </a:solidFill>
                  <a:latin typeface="Libre Franklin" pitchFamily="2" charset="77"/>
                  <a:ea typeface="Inter" panose="02000503000000020004" pitchFamily="2" charset="0"/>
                  <a:cs typeface="Inter" panose="02000503000000020004" pitchFamily="2" charset="0"/>
                  <a:sym typeface="Arial"/>
                </a:rPr>
                <a:t>––– </a:t>
              </a:r>
              <a:r>
                <a:rPr lang="en-US" sz="1200" b="1" kern="0" spc="100" noProof="0" dirty="0">
                  <a:solidFill>
                    <a:srgbClr val="878881"/>
                  </a:solidFill>
                  <a:latin typeface="Libre Franklin" pitchFamily="2" charset="77"/>
                  <a:ea typeface="Inter" panose="02000503000000020004" pitchFamily="2" charset="0"/>
                  <a:cs typeface="Inter" panose="02000503000000020004" pitchFamily="2" charset="0"/>
                  <a:sym typeface="Arial"/>
                </a:rPr>
                <a:t> ADVENTURERS </a:t>
              </a:r>
              <a:r>
                <a:rPr lang="en-US" sz="1200" kern="0" spc="-300" noProof="0" dirty="0">
                  <a:solidFill>
                    <a:srgbClr val="B9C0B3"/>
                  </a:solidFill>
                  <a:latin typeface="Libre Franklin" pitchFamily="2" charset="77"/>
                  <a:ea typeface="Inter" panose="02000503000000020004" pitchFamily="2" charset="0"/>
                  <a:cs typeface="Inter" panose="02000503000000020004" pitchFamily="2" charset="0"/>
                  <a:sym typeface="Arial"/>
                </a:rPr>
                <a:t>––– </a:t>
              </a:r>
              <a:r>
                <a:rPr lang="en-US" sz="1200" b="1" kern="0" spc="100" noProof="0" dirty="0">
                  <a:latin typeface="Libre Franklin" pitchFamily="2" charset="77"/>
                  <a:ea typeface="Inter" panose="02000503000000020004" pitchFamily="2" charset="0"/>
                  <a:cs typeface="Inter" panose="02000503000000020004" pitchFamily="2" charset="0"/>
                  <a:sym typeface="Arial"/>
                </a:rPr>
                <a:t> PERFORMERS </a:t>
              </a:r>
              <a:r>
                <a:rPr lang="en-US" sz="1200" kern="0" spc="-300" noProof="0" dirty="0">
                  <a:solidFill>
                    <a:srgbClr val="B9C0B3"/>
                  </a:solidFill>
                  <a:latin typeface="Libre Franklin" pitchFamily="2" charset="77"/>
                  <a:ea typeface="Inter" panose="02000503000000020004" pitchFamily="2" charset="0"/>
                  <a:cs typeface="Inter" panose="02000503000000020004" pitchFamily="2" charset="0"/>
                  <a:sym typeface="Arial"/>
                </a:rPr>
                <a:t>––– </a:t>
              </a:r>
              <a:r>
                <a:rPr lang="en-US" sz="1200" kern="0" spc="100" noProof="0" dirty="0">
                  <a:solidFill>
                    <a:srgbClr val="B9C0B3"/>
                  </a:solidFill>
                  <a:latin typeface="Libre Franklin" pitchFamily="2" charset="77"/>
                  <a:ea typeface="Inter" panose="02000503000000020004" pitchFamily="2" charset="0"/>
                  <a:cs typeface="Inter" panose="02000503000000020004" pitchFamily="2" charset="0"/>
                  <a:sym typeface="Arial"/>
                </a:rPr>
                <a:t> DISCIPLINED </a:t>
              </a:r>
              <a:r>
                <a:rPr lang="en-US" sz="1200" kern="0" spc="-300" noProof="0" dirty="0">
                  <a:solidFill>
                    <a:srgbClr val="B9C0B3"/>
                  </a:solidFill>
                  <a:latin typeface="Libre Franklin" pitchFamily="2" charset="77"/>
                  <a:ea typeface="Inter" panose="02000503000000020004" pitchFamily="2" charset="0"/>
                  <a:cs typeface="Inter" panose="02000503000000020004" pitchFamily="2" charset="0"/>
                  <a:sym typeface="Arial"/>
                </a:rPr>
                <a:t> ––– </a:t>
              </a:r>
              <a:r>
                <a:rPr lang="en-US" sz="1200" kern="0" spc="100" noProof="0" dirty="0">
                  <a:solidFill>
                    <a:srgbClr val="B9C0B3"/>
                  </a:solidFill>
                  <a:latin typeface="Libre Franklin" pitchFamily="2" charset="77"/>
                  <a:ea typeface="Inter" panose="02000503000000020004" pitchFamily="2" charset="0"/>
                  <a:cs typeface="Inter" panose="02000503000000020004" pitchFamily="2" charset="0"/>
                  <a:sym typeface="Arial"/>
                </a:rPr>
                <a:t> TRADITIONALISTS </a:t>
              </a:r>
              <a:r>
                <a:rPr lang="en-US" sz="1200" kern="0" spc="-300" noProof="0" dirty="0">
                  <a:solidFill>
                    <a:srgbClr val="B9C0B3"/>
                  </a:solidFill>
                  <a:latin typeface="Libre Franklin" pitchFamily="2" charset="77"/>
                  <a:ea typeface="Inter" panose="02000503000000020004" pitchFamily="2" charset="0"/>
                  <a:cs typeface="Inter" panose="02000503000000020004" pitchFamily="2" charset="0"/>
                  <a:sym typeface="Arial"/>
                </a:rPr>
                <a:t>––– </a:t>
              </a:r>
              <a:r>
                <a:rPr lang="en-US" sz="1200" kern="0" spc="100" noProof="0" dirty="0">
                  <a:solidFill>
                    <a:srgbClr val="B9C0B3"/>
                  </a:solidFill>
                  <a:latin typeface="Libre Franklin" pitchFamily="2" charset="77"/>
                  <a:ea typeface="Inter" panose="02000503000000020004" pitchFamily="2" charset="0"/>
                  <a:cs typeface="Inter" panose="02000503000000020004" pitchFamily="2" charset="0"/>
                  <a:sym typeface="Arial"/>
                </a:rPr>
                <a:t> HARMONIZERS </a:t>
              </a:r>
              <a:r>
                <a:rPr lang="en-US" sz="1200" kern="0" spc="-300" noProof="0" dirty="0">
                  <a:solidFill>
                    <a:srgbClr val="B9C0B3"/>
                  </a:solidFill>
                  <a:latin typeface="Libre Franklin" pitchFamily="2" charset="77"/>
                  <a:ea typeface="Inter" panose="02000503000000020004" pitchFamily="2" charset="0"/>
                  <a:cs typeface="Inter" panose="02000503000000020004" pitchFamily="2" charset="0"/>
                  <a:sym typeface="Arial"/>
                </a:rPr>
                <a:t>––– </a:t>
              </a:r>
              <a:r>
                <a:rPr lang="en-US" sz="1200" kern="0" spc="100" noProof="0" dirty="0">
                  <a:solidFill>
                    <a:srgbClr val="B9C0B3"/>
                  </a:solidFill>
                  <a:latin typeface="Libre Franklin" pitchFamily="2" charset="77"/>
                  <a:ea typeface="Inter" panose="02000503000000020004" pitchFamily="2" charset="0"/>
                  <a:cs typeface="Inter" panose="02000503000000020004" pitchFamily="2" charset="0"/>
                  <a:sym typeface="Arial"/>
                </a:rPr>
                <a:t> OPEN-MINDED </a:t>
              </a:r>
              <a:r>
                <a:rPr lang="en-US" sz="1600" kern="0" spc="-300" noProof="0" dirty="0">
                  <a:solidFill>
                    <a:srgbClr val="B9C0B3"/>
                  </a:solidFill>
                  <a:latin typeface="Libre Franklin" pitchFamily="2" charset="77"/>
                  <a:ea typeface="Inter" panose="02000503000000020004" pitchFamily="2" charset="0"/>
                  <a:cs typeface="Inter" panose="02000503000000020004" pitchFamily="2" charset="0"/>
                  <a:sym typeface="Arial"/>
                </a:rPr>
                <a:t>––</a:t>
              </a:r>
              <a:endParaRPr lang="en-US" sz="1600" kern="0" spc="100" noProof="0" dirty="0">
                <a:solidFill>
                  <a:srgbClr val="B9C0B3"/>
                </a:solidFill>
                <a:latin typeface="Libre Franklin" pitchFamily="2" charset="77"/>
                <a:ea typeface="Inter" panose="02000503000000020004" pitchFamily="2" charset="0"/>
                <a:cs typeface="Inter" panose="02000503000000020004" pitchFamily="2" charset="0"/>
                <a:sym typeface="Arial"/>
              </a:endParaRPr>
            </a:p>
          </p:txBody>
        </p:sp>
        <p:sp>
          <p:nvSpPr>
            <p:cNvPr id="14" name="Textfeld 13">
              <a:extLst>
                <a:ext uri="{FF2B5EF4-FFF2-40B4-BE49-F238E27FC236}">
                  <a16:creationId xmlns:a16="http://schemas.microsoft.com/office/drawing/2014/main" id="{033AF3E8-597A-0B9B-A09E-AA4C470D206E}"/>
                </a:ext>
              </a:extLst>
            </p:cNvPr>
            <p:cNvSpPr txBox="1"/>
            <p:nvPr/>
          </p:nvSpPr>
          <p:spPr>
            <a:xfrm>
              <a:off x="7191447" y="3159087"/>
              <a:ext cx="1399742" cy="830997"/>
            </a:xfrm>
            <a:prstGeom prst="rect">
              <a:avLst/>
            </a:prstGeom>
            <a:noFill/>
          </p:spPr>
          <p:txBody>
            <a:bodyPr wrap="none" rtlCol="0">
              <a:spAutoFit/>
            </a:bodyPr>
            <a:lstStyle/>
            <a:p>
              <a:pPr algn="ctr"/>
              <a:r>
                <a:rPr kumimoji="0" lang="en-US" sz="2400" b="0" i="0" u="none" strike="noStrike" kern="1200" cap="all" spc="30" normalizeH="0" baseline="0" noProof="0" dirty="0">
                  <a:ln>
                    <a:noFill/>
                  </a:ln>
                  <a:solidFill>
                    <a:srgbClr val="000000"/>
                  </a:solidFill>
                  <a:effectLst/>
                  <a:uLnTx/>
                  <a:uFillTx/>
                  <a:latin typeface="Libre Franklin" pitchFamily="2" charset="77"/>
                  <a:ea typeface="+mj-ea"/>
                  <a:cs typeface="+mj-cs"/>
                </a:rPr>
                <a:t>LIMBIC</a:t>
              </a:r>
              <a:r>
                <a:rPr kumimoji="0" lang="en-US" sz="2400" b="0" i="0" u="none" strike="noStrike" kern="1200" cap="all" spc="30" normalizeH="0" baseline="30000" noProof="0" dirty="0">
                  <a:ln>
                    <a:noFill/>
                  </a:ln>
                  <a:solidFill>
                    <a:srgbClr val="000000"/>
                  </a:solidFill>
                  <a:effectLst/>
                  <a:uLnTx/>
                  <a:uFillTx/>
                  <a:latin typeface="Libre Franklin" pitchFamily="2" charset="77"/>
                  <a:ea typeface="+mj-ea"/>
                  <a:cs typeface="+mj-cs"/>
                </a:rPr>
                <a:t>®</a:t>
              </a:r>
              <a:br>
                <a:rPr lang="en-US" sz="2400" cap="all" spc="30" noProof="0" dirty="0">
                  <a:solidFill>
                    <a:srgbClr val="000000"/>
                  </a:solidFill>
                  <a:latin typeface="Libre Franklin" pitchFamily="2" charset="77"/>
                  <a:ea typeface="+mj-ea"/>
                  <a:cs typeface="+mj-cs"/>
                </a:rPr>
              </a:br>
              <a:r>
                <a:rPr kumimoji="0" lang="en-US" sz="2400" b="0" i="0" u="none" strike="noStrike" kern="1200" cap="all" spc="30" normalizeH="0" baseline="0" noProof="0" dirty="0">
                  <a:ln>
                    <a:noFill/>
                  </a:ln>
                  <a:solidFill>
                    <a:srgbClr val="000000"/>
                  </a:solidFill>
                  <a:effectLst/>
                  <a:uLnTx/>
                  <a:uFillTx/>
                  <a:latin typeface="Libre Franklin" pitchFamily="2" charset="77"/>
                  <a:ea typeface="+mj-ea"/>
                  <a:cs typeface="+mj-cs"/>
                </a:rPr>
                <a:t>TYPES</a:t>
              </a:r>
              <a:endParaRPr lang="en-US" sz="2000" b="1" cap="all" noProof="0" dirty="0">
                <a:solidFill>
                  <a:srgbClr val="FFFFFF"/>
                </a:solidFill>
                <a:latin typeface="Libre Franklin" pitchFamily="2" charset="77"/>
              </a:endParaRPr>
            </a:p>
          </p:txBody>
        </p:sp>
        <p:sp>
          <p:nvSpPr>
            <p:cNvPr id="15" name="Halbbogen 14">
              <a:extLst>
                <a:ext uri="{FF2B5EF4-FFF2-40B4-BE49-F238E27FC236}">
                  <a16:creationId xmlns:a16="http://schemas.microsoft.com/office/drawing/2014/main" id="{D6A3D202-C0F5-8D3C-1639-03E2EA490BD0}"/>
                </a:ext>
              </a:extLst>
            </p:cNvPr>
            <p:cNvSpPr/>
            <p:nvPr/>
          </p:nvSpPr>
          <p:spPr>
            <a:xfrm rot="21089397">
              <a:off x="5881111" y="1576043"/>
              <a:ext cx="4020414" cy="4020414"/>
            </a:xfrm>
            <a:prstGeom prst="blockArc">
              <a:avLst>
                <a:gd name="adj1" fmla="val 18965176"/>
                <a:gd name="adj2" fmla="val 228018"/>
                <a:gd name="adj3" fmla="val 2974"/>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6" name="Halbbogen 15">
              <a:extLst>
                <a:ext uri="{FF2B5EF4-FFF2-40B4-BE49-F238E27FC236}">
                  <a16:creationId xmlns:a16="http://schemas.microsoft.com/office/drawing/2014/main" id="{5DA5E892-772E-E2FE-FB35-163CD9FA8B45}"/>
                </a:ext>
              </a:extLst>
            </p:cNvPr>
            <p:cNvSpPr/>
            <p:nvPr/>
          </p:nvSpPr>
          <p:spPr>
            <a:xfrm rot="18212468">
              <a:off x="5891923" y="1582306"/>
              <a:ext cx="4020414" cy="4020414"/>
            </a:xfrm>
            <a:prstGeom prst="blockArc">
              <a:avLst>
                <a:gd name="adj1" fmla="val 20419187"/>
                <a:gd name="adj2" fmla="val 228018"/>
                <a:gd name="adj3" fmla="val 2974"/>
              </a:avLst>
            </a:prstGeom>
            <a:solidFill>
              <a:srgbClr val="8788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7" name="Textfeld 16">
              <a:extLst>
                <a:ext uri="{FF2B5EF4-FFF2-40B4-BE49-F238E27FC236}">
                  <a16:creationId xmlns:a16="http://schemas.microsoft.com/office/drawing/2014/main" id="{3E9EE504-B74C-FAC0-08D1-A2127374367B}"/>
                </a:ext>
              </a:extLst>
            </p:cNvPr>
            <p:cNvSpPr txBox="1"/>
            <p:nvPr/>
          </p:nvSpPr>
          <p:spPr>
            <a:xfrm rot="3360821">
              <a:off x="8328282" y="2372622"/>
              <a:ext cx="2560055" cy="492443"/>
            </a:xfrm>
            <a:prstGeom prst="rect">
              <a:avLst/>
            </a:prstGeom>
            <a:noFill/>
          </p:spPr>
          <p:txBody>
            <a:bodyPr wrap="squar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dirty="0">
                  <a:ln>
                    <a:noFill/>
                  </a:ln>
                  <a:effectLst/>
                  <a:uLnTx/>
                  <a:uFillTx/>
                  <a:latin typeface="Libre Franklin" pitchFamily="2" charset="77"/>
                </a:rPr>
                <a:t>PRIMARY </a:t>
              </a:r>
              <a:br>
                <a:rPr kumimoji="0" lang="en-US" sz="1200" b="1" u="none" strike="noStrike" kern="0" cap="none" spc="0" normalizeH="0" baseline="0" noProof="0" dirty="0">
                  <a:ln>
                    <a:noFill/>
                  </a:ln>
                  <a:effectLst/>
                  <a:uLnTx/>
                  <a:uFillTx/>
                  <a:latin typeface="Libre Franklin" pitchFamily="2" charset="77"/>
                </a:rPr>
              </a:br>
              <a:r>
                <a:rPr kumimoji="0" lang="en-US" sz="1200" b="1" u="none" strike="noStrike" kern="0" cap="none" spc="0" normalizeH="0" baseline="0" noProof="0" dirty="0">
                  <a:ln>
                    <a:noFill/>
                  </a:ln>
                  <a:effectLst/>
                  <a:uLnTx/>
                  <a:uFillTx/>
                  <a:latin typeface="Libre Franklin" pitchFamily="2" charset="77"/>
                </a:rPr>
                <a:t>TARGET GROUP</a:t>
              </a:r>
            </a:p>
          </p:txBody>
        </p:sp>
        <p:sp>
          <p:nvSpPr>
            <p:cNvPr id="18" name="Textfeld 17">
              <a:extLst>
                <a:ext uri="{FF2B5EF4-FFF2-40B4-BE49-F238E27FC236}">
                  <a16:creationId xmlns:a16="http://schemas.microsoft.com/office/drawing/2014/main" id="{86C4D30A-F274-A7F9-BDF2-6F6982F01047}"/>
                </a:ext>
              </a:extLst>
            </p:cNvPr>
            <p:cNvSpPr txBox="1"/>
            <p:nvPr/>
          </p:nvSpPr>
          <p:spPr>
            <a:xfrm rot="1197185">
              <a:off x="7414720" y="1560733"/>
              <a:ext cx="2560055" cy="492443"/>
            </a:xfrm>
            <a:prstGeom prst="rect">
              <a:avLst/>
            </a:prstGeom>
            <a:noFill/>
          </p:spPr>
          <p:txBody>
            <a:bodyPr wrap="square" lIns="0" tIns="0" rIns="0" bIns="0" rtlCol="0">
              <a:prstTxWarp prst="textArchUp">
                <a:avLst>
                  <a:gd name="adj" fmla="val 1133418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srgbClr val="878881"/>
                  </a:solidFill>
                  <a:effectLst/>
                  <a:uLnTx/>
                  <a:uFillTx/>
                  <a:latin typeface="Libre Franklin" pitchFamily="2" charset="77"/>
                </a:rPr>
                <a:t>SECONDARY </a:t>
              </a:r>
              <a:br>
                <a:rPr kumimoji="0" lang="en-US" sz="1200" b="1" u="none" strike="noStrike" kern="0" cap="none" spc="0" normalizeH="0" baseline="0" noProof="0" dirty="0">
                  <a:ln>
                    <a:noFill/>
                  </a:ln>
                  <a:solidFill>
                    <a:srgbClr val="878881"/>
                  </a:solidFill>
                  <a:effectLst/>
                  <a:uLnTx/>
                  <a:uFillTx/>
                  <a:latin typeface="Libre Franklin" pitchFamily="2" charset="77"/>
                </a:rPr>
              </a:br>
              <a:r>
                <a:rPr kumimoji="0" lang="en-US" sz="1200" b="1" u="none" strike="noStrike" kern="0" cap="none" spc="0" normalizeH="0" baseline="0" noProof="0" dirty="0">
                  <a:ln>
                    <a:noFill/>
                  </a:ln>
                  <a:solidFill>
                    <a:srgbClr val="878881"/>
                  </a:solidFill>
                  <a:effectLst/>
                  <a:uLnTx/>
                  <a:uFillTx/>
                  <a:latin typeface="Libre Franklin" pitchFamily="2" charset="77"/>
                </a:rPr>
                <a:t>TARGET GROUP</a:t>
              </a:r>
            </a:p>
          </p:txBody>
        </p:sp>
      </p:grpSp>
      <p:sp>
        <p:nvSpPr>
          <p:cNvPr id="19" name="Textfeld 18">
            <a:extLst>
              <a:ext uri="{FF2B5EF4-FFF2-40B4-BE49-F238E27FC236}">
                <a16:creationId xmlns:a16="http://schemas.microsoft.com/office/drawing/2014/main" id="{5214A483-36C5-3018-6540-2A5E382CEE1C}"/>
              </a:ext>
            </a:extLst>
          </p:cNvPr>
          <p:cNvSpPr txBox="1"/>
          <p:nvPr/>
        </p:nvSpPr>
        <p:spPr>
          <a:xfrm>
            <a:off x="8215686" y="2652934"/>
            <a:ext cx="251672"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srgbClr val="878881"/>
                </a:solidFill>
                <a:effectLst/>
                <a:uLnTx/>
                <a:uFillTx/>
                <a:latin typeface="Libre Franklin" pitchFamily="2" charset="77"/>
              </a:rPr>
              <a:t>6%</a:t>
            </a:r>
          </a:p>
        </p:txBody>
      </p:sp>
      <p:sp>
        <p:nvSpPr>
          <p:cNvPr id="20" name="Textfeld 19">
            <a:extLst>
              <a:ext uri="{FF2B5EF4-FFF2-40B4-BE49-F238E27FC236}">
                <a16:creationId xmlns:a16="http://schemas.microsoft.com/office/drawing/2014/main" id="{8B5CE02A-C54B-1209-A4AA-463005DD1335}"/>
              </a:ext>
            </a:extLst>
          </p:cNvPr>
          <p:cNvSpPr txBox="1"/>
          <p:nvPr/>
        </p:nvSpPr>
        <p:spPr>
          <a:xfrm>
            <a:off x="9153107" y="4057818"/>
            <a:ext cx="306174"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a:ln>
                  <a:noFill/>
                </a:ln>
                <a:solidFill>
                  <a:srgbClr val="B9C0B3"/>
                </a:solidFill>
                <a:effectLst/>
                <a:uLnTx/>
                <a:uFillTx/>
                <a:latin typeface="Libre Franklin ExtraLight" pitchFamily="2" charset="77"/>
              </a:rPr>
              <a:t>12%</a:t>
            </a:r>
          </a:p>
        </p:txBody>
      </p:sp>
      <p:sp>
        <p:nvSpPr>
          <p:cNvPr id="21" name="Textfeld 20">
            <a:extLst>
              <a:ext uri="{FF2B5EF4-FFF2-40B4-BE49-F238E27FC236}">
                <a16:creationId xmlns:a16="http://schemas.microsoft.com/office/drawing/2014/main" id="{51472D24-F2BF-D903-9F89-C0FCC1EC5AEA}"/>
              </a:ext>
            </a:extLst>
          </p:cNvPr>
          <p:cNvSpPr txBox="1"/>
          <p:nvPr/>
        </p:nvSpPr>
        <p:spPr>
          <a:xfrm>
            <a:off x="8716984" y="3184316"/>
            <a:ext cx="6928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dirty="0">
                <a:ln>
                  <a:noFill/>
                </a:ln>
                <a:effectLst/>
                <a:uLnTx/>
                <a:uFillTx/>
                <a:latin typeface="Libre Franklin" pitchFamily="2" charset="77"/>
              </a:rPr>
              <a:t>11</a:t>
            </a:r>
          </a:p>
        </p:txBody>
      </p:sp>
      <p:sp>
        <p:nvSpPr>
          <p:cNvPr id="22" name="Textfeld 21">
            <a:extLst>
              <a:ext uri="{FF2B5EF4-FFF2-40B4-BE49-F238E27FC236}">
                <a16:creationId xmlns:a16="http://schemas.microsoft.com/office/drawing/2014/main" id="{AB70633A-9EC2-82E9-5D77-4D17471F4B35}"/>
              </a:ext>
            </a:extLst>
          </p:cNvPr>
          <p:cNvSpPr txBox="1"/>
          <p:nvPr/>
        </p:nvSpPr>
        <p:spPr>
          <a:xfrm flipH="1">
            <a:off x="7772082" y="4945033"/>
            <a:ext cx="7113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a:ln>
                  <a:noFill/>
                </a:ln>
                <a:solidFill>
                  <a:srgbClr val="B9C0B3"/>
                </a:solidFill>
                <a:effectLst/>
                <a:uLnTx/>
                <a:uFillTx/>
                <a:latin typeface="Libre Franklin ExtraLight" pitchFamily="2" charset="77"/>
              </a:rPr>
              <a:t>18</a:t>
            </a:r>
          </a:p>
        </p:txBody>
      </p:sp>
      <p:sp>
        <p:nvSpPr>
          <p:cNvPr id="23" name="Textfeld 22">
            <a:extLst>
              <a:ext uri="{FF2B5EF4-FFF2-40B4-BE49-F238E27FC236}">
                <a16:creationId xmlns:a16="http://schemas.microsoft.com/office/drawing/2014/main" id="{F72A3A49-6FF0-730D-9CF6-8C3D98A49BBD}"/>
              </a:ext>
            </a:extLst>
          </p:cNvPr>
          <p:cNvSpPr txBox="1"/>
          <p:nvPr/>
        </p:nvSpPr>
        <p:spPr>
          <a:xfrm>
            <a:off x="6915148" y="4416167"/>
            <a:ext cx="336631"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a:ln>
                  <a:noFill/>
                </a:ln>
                <a:solidFill>
                  <a:srgbClr val="B9C0B3"/>
                </a:solidFill>
                <a:effectLst/>
                <a:uLnTx/>
                <a:uFillTx/>
                <a:latin typeface="Libre Franklin ExtraLight" pitchFamily="2" charset="77"/>
              </a:rPr>
              <a:t>28</a:t>
            </a:r>
          </a:p>
        </p:txBody>
      </p:sp>
      <p:sp>
        <p:nvSpPr>
          <p:cNvPr id="24" name="Textfeld 23">
            <a:extLst>
              <a:ext uri="{FF2B5EF4-FFF2-40B4-BE49-F238E27FC236}">
                <a16:creationId xmlns:a16="http://schemas.microsoft.com/office/drawing/2014/main" id="{B14A3EAA-C4BF-D512-E6BA-1FD177C77F70}"/>
              </a:ext>
            </a:extLst>
          </p:cNvPr>
          <p:cNvSpPr txBox="1"/>
          <p:nvPr/>
        </p:nvSpPr>
        <p:spPr>
          <a:xfrm>
            <a:off x="6649458" y="3623099"/>
            <a:ext cx="64979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a:ln>
                  <a:noFill/>
                </a:ln>
                <a:solidFill>
                  <a:srgbClr val="B9C0B3"/>
                </a:solidFill>
                <a:effectLst/>
                <a:uLnTx/>
                <a:uFillTx/>
                <a:latin typeface="Libre Franklin ExtraLight" pitchFamily="2" charset="77"/>
              </a:rPr>
              <a:t>12</a:t>
            </a:r>
          </a:p>
        </p:txBody>
      </p:sp>
      <p:sp>
        <p:nvSpPr>
          <p:cNvPr id="25" name="Textfeld 24">
            <a:extLst>
              <a:ext uri="{FF2B5EF4-FFF2-40B4-BE49-F238E27FC236}">
                <a16:creationId xmlns:a16="http://schemas.microsoft.com/office/drawing/2014/main" id="{2C026F70-F5DD-3AE4-B1B0-0D75B2A943C1}"/>
              </a:ext>
            </a:extLst>
          </p:cNvPr>
          <p:cNvSpPr txBox="1"/>
          <p:nvPr/>
        </p:nvSpPr>
        <p:spPr>
          <a:xfrm>
            <a:off x="7251779" y="2865570"/>
            <a:ext cx="31258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a:ln>
                  <a:noFill/>
                </a:ln>
                <a:solidFill>
                  <a:srgbClr val="B9C0B3"/>
                </a:solidFill>
                <a:effectLst/>
                <a:uLnTx/>
                <a:uFillTx/>
                <a:latin typeface="Libre Franklin ExtraLight" pitchFamily="2" charset="77"/>
              </a:rPr>
              <a:t>13</a:t>
            </a:r>
          </a:p>
        </p:txBody>
      </p:sp>
    </p:spTree>
    <p:extLst>
      <p:ext uri="{BB962C8B-B14F-4D97-AF65-F5344CB8AC3E}">
        <p14:creationId xmlns:p14="http://schemas.microsoft.com/office/powerpoint/2010/main" val="2449198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1F26A6B-0ACE-B776-5E42-00C9B53784D1}"/>
              </a:ext>
            </a:extLst>
          </p:cNvPr>
          <p:cNvGraphicFramePr>
            <a:graphicFrameLocks noChangeAspect="1"/>
          </p:cNvGraphicFramePr>
          <p:nvPr>
            <p:custDataLst>
              <p:tags r:id="rId1"/>
            </p:custDataLst>
            <p:extLst>
              <p:ext uri="{D42A27DB-BD31-4B8C-83A1-F6EECF244321}">
                <p14:modId xmlns:p14="http://schemas.microsoft.com/office/powerpoint/2010/main" val="1587881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umsplatzhalter 3">
            <a:extLst>
              <a:ext uri="{FF2B5EF4-FFF2-40B4-BE49-F238E27FC236}">
                <a16:creationId xmlns:a16="http://schemas.microsoft.com/office/drawing/2014/main" id="{56D1219E-CD3A-95CB-5462-7F4B02211BBC}"/>
              </a:ext>
            </a:extLst>
          </p:cNvPr>
          <p:cNvSpPr>
            <a:spLocks noGrp="1"/>
          </p:cNvSpPr>
          <p:nvPr>
            <p:ph type="dt" sz="half" idx="14"/>
          </p:nvPr>
        </p:nvSpPr>
        <p:spPr/>
        <p:txBody>
          <a:bodyPr/>
          <a:lstStyle/>
          <a:p>
            <a:fld id="{386C1974-74CC-A646-9B78-52890ED42642}" type="datetime4">
              <a:rPr lang="en-US" noProof="0" smtClean="0"/>
              <a:t>30. Oktober 2025</a:t>
            </a:fld>
            <a:endParaRPr lang="en-US" noProof="0" dirty="0"/>
          </a:p>
        </p:txBody>
      </p:sp>
      <p:sp>
        <p:nvSpPr>
          <p:cNvPr id="5" name="Foliennummernplatzhalter 4">
            <a:extLst>
              <a:ext uri="{FF2B5EF4-FFF2-40B4-BE49-F238E27FC236}">
                <a16:creationId xmlns:a16="http://schemas.microsoft.com/office/drawing/2014/main" id="{14DB0DF9-B326-8F5C-0917-3E4BD54F336A}"/>
              </a:ext>
            </a:extLst>
          </p:cNvPr>
          <p:cNvSpPr>
            <a:spLocks noGrp="1"/>
          </p:cNvSpPr>
          <p:nvPr>
            <p:ph type="sldNum" sz="quarter" idx="16"/>
          </p:nvPr>
        </p:nvSpPr>
        <p:spPr/>
        <p:txBody>
          <a:bodyPr/>
          <a:lstStyle/>
          <a:p>
            <a:fld id="{18299E47-36AB-422A-8771-01693144F6AF}" type="slidenum">
              <a:rPr lang="en-US" noProof="0" smtClean="0"/>
              <a:t>4</a:t>
            </a:fld>
            <a:endParaRPr lang="en-US" noProof="0" dirty="0"/>
          </a:p>
        </p:txBody>
      </p:sp>
      <p:sp>
        <p:nvSpPr>
          <p:cNvPr id="7" name="Titel 1">
            <a:extLst>
              <a:ext uri="{FF2B5EF4-FFF2-40B4-BE49-F238E27FC236}">
                <a16:creationId xmlns:a16="http://schemas.microsoft.com/office/drawing/2014/main" id="{2864D4EF-0A6F-BC4F-07FE-A505CD017CA7}"/>
              </a:ext>
            </a:extLst>
          </p:cNvPr>
          <p:cNvSpPr>
            <a:spLocks noGrp="1"/>
          </p:cNvSpPr>
          <p:nvPr>
            <p:ph type="title"/>
          </p:nvPr>
        </p:nvSpPr>
        <p:spPr>
          <a:xfrm>
            <a:off x="263525" y="601881"/>
            <a:ext cx="9021791" cy="579486"/>
          </a:xfrm>
        </p:spPr>
        <p:txBody>
          <a:bodyPr vert="horz"/>
          <a:lstStyle/>
          <a:p>
            <a:r>
              <a:rPr lang="en-US" noProof="0" dirty="0"/>
              <a:t>#premium360</a:t>
            </a:r>
          </a:p>
        </p:txBody>
      </p:sp>
      <p:sp>
        <p:nvSpPr>
          <p:cNvPr id="8" name="Textplatzhalter 2">
            <a:extLst>
              <a:ext uri="{FF2B5EF4-FFF2-40B4-BE49-F238E27FC236}">
                <a16:creationId xmlns:a16="http://schemas.microsoft.com/office/drawing/2014/main" id="{7FAEE301-12ED-9067-4480-D2E1CF96E44B}"/>
              </a:ext>
            </a:extLst>
          </p:cNvPr>
          <p:cNvSpPr>
            <a:spLocks noGrp="1"/>
          </p:cNvSpPr>
          <p:nvPr>
            <p:ph type="body" sz="quarter" idx="13"/>
          </p:nvPr>
        </p:nvSpPr>
        <p:spPr>
          <a:xfrm>
            <a:off x="263526" y="269831"/>
            <a:ext cx="5727972" cy="173204"/>
          </a:xfrm>
        </p:spPr>
        <p:txBody>
          <a:bodyPr/>
          <a:lstStyle/>
          <a:p>
            <a:r>
              <a:rPr lang="en-US" noProof="0" dirty="0"/>
              <a:t>Our company's ambition</a:t>
            </a:r>
          </a:p>
        </p:txBody>
      </p:sp>
      <p:sp>
        <p:nvSpPr>
          <p:cNvPr id="9" name="Textplatzhalter 2">
            <a:extLst>
              <a:ext uri="{FF2B5EF4-FFF2-40B4-BE49-F238E27FC236}">
                <a16:creationId xmlns:a16="http://schemas.microsoft.com/office/drawing/2014/main" id="{56FD8AB9-DBB2-91B4-86C8-6303B7356DD3}"/>
              </a:ext>
            </a:extLst>
          </p:cNvPr>
          <p:cNvSpPr txBox="1">
            <a:spLocks/>
          </p:cNvSpPr>
          <p:nvPr/>
        </p:nvSpPr>
        <p:spPr>
          <a:xfrm>
            <a:off x="277404" y="3427928"/>
            <a:ext cx="2718950" cy="463168"/>
          </a:xfrm>
          <a:prstGeom prst="rect">
            <a:avLst/>
          </a:prstGeom>
        </p:spPr>
        <p:txBody>
          <a:bodyPr vert="horz" wrap="square" lIns="0" tIns="0" rIns="7200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kern="1200" spc="10" baseline="0">
                <a:solidFill>
                  <a:schemeClr val="tx1"/>
                </a:solidFill>
                <a:latin typeface="Libre Franklin"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spc="10" baseline="0">
                <a:solidFill>
                  <a:schemeClr val="tx1"/>
                </a:solidFill>
                <a:latin typeface="Libre Franklin"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spc="10" baseline="0">
                <a:solidFill>
                  <a:schemeClr val="tx1"/>
                </a:solidFill>
                <a:latin typeface="Libre Franklin"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spc="10" baseline="0">
                <a:solidFill>
                  <a:schemeClr val="tx1"/>
                </a:solidFill>
                <a:latin typeface="Libre Franklin"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900" kern="1200" spc="10" baseline="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0000"/>
              </a:lnSpc>
              <a:spcBef>
                <a:spcPts val="300"/>
              </a:spcBef>
              <a:spcAft>
                <a:spcPts val="0"/>
              </a:spcAft>
              <a:buClrTx/>
              <a:buSzTx/>
              <a:buFont typeface="Arial" panose="020B0604020202020204" pitchFamily="34" charset="0"/>
              <a:buNone/>
              <a:tabLst/>
              <a:defRPr/>
            </a:pPr>
            <a:r>
              <a:rPr kumimoji="0" lang="en-US" sz="1200" i="0" u="none" strike="noStrike" kern="1200" cap="none" spc="10" normalizeH="0" baseline="0" noProof="0" dirty="0">
                <a:ln>
                  <a:noFill/>
                </a:ln>
                <a:effectLst/>
                <a:uLnTx/>
                <a:uFillTx/>
                <a:latin typeface="Libre Franklin" pitchFamily="2" charset="77"/>
                <a:ea typeface="+mn-ea"/>
                <a:cs typeface="+mn-cs"/>
              </a:rPr>
              <a:t>Like no other, we not only understand the desires and needs of our target group, but also share their passion for mobile travel. </a:t>
            </a:r>
            <a:br>
              <a:rPr kumimoji="0" lang="en-US" sz="1200" i="0" u="none" strike="noStrike" kern="1200" cap="none" spc="10" normalizeH="0" baseline="0" noProof="0" dirty="0">
                <a:ln>
                  <a:noFill/>
                </a:ln>
                <a:effectLst/>
                <a:uLnTx/>
                <a:uFillTx/>
                <a:latin typeface="Libre Franklin" pitchFamily="2" charset="77"/>
                <a:ea typeface="+mn-ea"/>
                <a:cs typeface="+mn-cs"/>
              </a:rPr>
            </a:br>
            <a:r>
              <a:rPr kumimoji="0" lang="en-US" sz="1200" i="0" u="none" strike="noStrike" kern="1200" cap="none" spc="10" normalizeH="0" baseline="0" noProof="0" dirty="0">
                <a:ln>
                  <a:noFill/>
                </a:ln>
                <a:effectLst/>
                <a:uLnTx/>
                <a:uFillTx/>
                <a:latin typeface="Libre Franklin" pitchFamily="2" charset="77"/>
                <a:ea typeface="+mn-ea"/>
                <a:cs typeface="+mn-cs"/>
              </a:rPr>
              <a:t>With enthusiasm, we create </a:t>
            </a:r>
            <a:br>
              <a:rPr kumimoji="0" lang="en-US" sz="1200" i="0" u="none" strike="noStrike" kern="1200" cap="none" spc="10" normalizeH="0" baseline="0" noProof="0" dirty="0">
                <a:ln>
                  <a:noFill/>
                </a:ln>
                <a:effectLst/>
                <a:uLnTx/>
                <a:uFillTx/>
                <a:latin typeface="Libre Franklin" pitchFamily="2" charset="77"/>
                <a:ea typeface="+mn-ea"/>
                <a:cs typeface="+mn-cs"/>
              </a:rPr>
            </a:br>
            <a:r>
              <a:rPr kumimoji="0" lang="en-US" sz="1200" i="0" u="none" strike="noStrike" kern="1200" cap="none" spc="10" normalizeH="0" baseline="0" noProof="0" dirty="0">
                <a:ln>
                  <a:noFill/>
                </a:ln>
                <a:effectLst/>
                <a:uLnTx/>
                <a:uFillTx/>
                <a:latin typeface="Libre Franklin" pitchFamily="2" charset="77"/>
                <a:ea typeface="+mn-ea"/>
                <a:cs typeface="+mn-cs"/>
              </a:rPr>
              <a:t>inspiring premium</a:t>
            </a:r>
            <a:br>
              <a:rPr kumimoji="0" lang="en-US" sz="1200" i="0" u="none" strike="noStrike" kern="1200" cap="none" spc="10" normalizeH="0" baseline="0" noProof="0" dirty="0">
                <a:ln>
                  <a:noFill/>
                </a:ln>
                <a:effectLst/>
                <a:uLnTx/>
                <a:uFillTx/>
                <a:latin typeface="Libre Franklin" pitchFamily="2" charset="77"/>
                <a:ea typeface="+mn-ea"/>
                <a:cs typeface="+mn-cs"/>
              </a:rPr>
            </a:br>
            <a:r>
              <a:rPr kumimoji="0" lang="en-US" sz="1200" i="0" u="none" strike="noStrike" kern="1200" cap="none" spc="10" normalizeH="0" baseline="0" noProof="0" dirty="0">
                <a:ln>
                  <a:noFill/>
                </a:ln>
                <a:effectLst/>
                <a:uLnTx/>
                <a:uFillTx/>
                <a:latin typeface="Libre Franklin" pitchFamily="2" charset="77"/>
                <a:ea typeface="+mn-ea"/>
                <a:cs typeface="+mn-cs"/>
              </a:rPr>
              <a:t>experiences without compromise. </a:t>
            </a:r>
          </a:p>
        </p:txBody>
      </p:sp>
      <p:cxnSp>
        <p:nvCxnSpPr>
          <p:cNvPr id="10" name="Gerade Verbindung 16">
            <a:extLst>
              <a:ext uri="{FF2B5EF4-FFF2-40B4-BE49-F238E27FC236}">
                <a16:creationId xmlns:a16="http://schemas.microsoft.com/office/drawing/2014/main" id="{BCE67E90-C1DF-4BBD-759D-DAE033754DF6}"/>
              </a:ext>
            </a:extLst>
          </p:cNvPr>
          <p:cNvCxnSpPr>
            <a:cxnSpLocks/>
          </p:cNvCxnSpPr>
          <p:nvPr/>
        </p:nvCxnSpPr>
        <p:spPr>
          <a:xfrm>
            <a:off x="3033762" y="2332759"/>
            <a:ext cx="0" cy="30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8D788A49-631F-2E98-F64D-F565848A0DEC}"/>
              </a:ext>
            </a:extLst>
          </p:cNvPr>
          <p:cNvSpPr txBox="1"/>
          <p:nvPr/>
        </p:nvSpPr>
        <p:spPr>
          <a:xfrm>
            <a:off x="277404" y="2440212"/>
            <a:ext cx="2831307" cy="646331"/>
          </a:xfrm>
          <a:prstGeom prst="rect">
            <a:avLst/>
          </a:prstGeom>
          <a:noFill/>
        </p:spPr>
        <p:txBody>
          <a:bodyPr wrap="square" lIns="0" rIns="0">
            <a:spAutoFit/>
          </a:bodyPr>
          <a:lstStyle/>
          <a:p>
            <a:pPr>
              <a:buClr>
                <a:srgbClr val="000000"/>
              </a:buClr>
              <a:buFont typeface="Arial"/>
              <a:buNone/>
              <a:defRPr/>
            </a:pPr>
            <a:r>
              <a:rPr lang="en-US" kern="0" noProof="0" dirty="0">
                <a:solidFill>
                  <a:srgbClr val="FFFFFF"/>
                </a:solidFill>
                <a:latin typeface="Libre Franklin" pitchFamily="2" charset="77"/>
                <a:ea typeface="Inter Light" panose="02000403000000020004" pitchFamily="2" charset="0"/>
                <a:cs typeface="Inter Light" panose="02000403000000020004" pitchFamily="2" charset="0"/>
                <a:sym typeface="Arial"/>
              </a:rPr>
              <a:t>We are genuinely</a:t>
            </a:r>
            <a:br>
              <a:rPr lang="en-US" kern="0" noProof="0" dirty="0">
                <a:solidFill>
                  <a:srgbClr val="FFFFFF"/>
                </a:solidFill>
                <a:latin typeface="Libre Franklin" pitchFamily="2" charset="77"/>
                <a:ea typeface="Inter Light" panose="02000403000000020004" pitchFamily="2" charset="0"/>
                <a:cs typeface="Inter Light" panose="02000403000000020004" pitchFamily="2" charset="0"/>
                <a:sym typeface="Arial"/>
              </a:rPr>
            </a:br>
            <a:r>
              <a:rPr lang="en-US" b="1" kern="0" noProof="0" dirty="0">
                <a:solidFill>
                  <a:srgbClr val="FFFFFF"/>
                </a:solidFill>
                <a:latin typeface="Libre Franklin" pitchFamily="2" charset="77"/>
                <a:ea typeface="Inter" panose="02000503000000020004" pitchFamily="2" charset="0"/>
                <a:cs typeface="Inter" panose="02000503000000020004" pitchFamily="2" charset="0"/>
                <a:sym typeface="Arial"/>
              </a:rPr>
              <a:t>inspiring. </a:t>
            </a:r>
          </a:p>
        </p:txBody>
      </p:sp>
      <p:sp>
        <p:nvSpPr>
          <p:cNvPr id="12" name="Textplatzhalter 2">
            <a:extLst>
              <a:ext uri="{FF2B5EF4-FFF2-40B4-BE49-F238E27FC236}">
                <a16:creationId xmlns:a16="http://schemas.microsoft.com/office/drawing/2014/main" id="{6D2E8604-2CE8-87FF-8B45-F443712A8346}"/>
              </a:ext>
            </a:extLst>
          </p:cNvPr>
          <p:cNvSpPr txBox="1">
            <a:spLocks/>
          </p:cNvSpPr>
          <p:nvPr/>
        </p:nvSpPr>
        <p:spPr>
          <a:xfrm>
            <a:off x="3233115" y="3427928"/>
            <a:ext cx="2718950" cy="463168"/>
          </a:xfrm>
          <a:prstGeom prst="rect">
            <a:avLst/>
          </a:prstGeom>
        </p:spPr>
        <p:txBody>
          <a:bodyPr vert="horz" wrap="square" lIns="0" tIns="0" rIns="7200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kern="1200" spc="10" baseline="0">
                <a:solidFill>
                  <a:schemeClr val="tx1"/>
                </a:solidFill>
                <a:latin typeface="Libre Franklin"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spc="10" baseline="0">
                <a:solidFill>
                  <a:schemeClr val="tx1"/>
                </a:solidFill>
                <a:latin typeface="Libre Franklin"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spc="10" baseline="0">
                <a:solidFill>
                  <a:schemeClr val="tx1"/>
                </a:solidFill>
                <a:latin typeface="Libre Franklin"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spc="10" baseline="0">
                <a:solidFill>
                  <a:schemeClr val="tx1"/>
                </a:solidFill>
                <a:latin typeface="Libre Franklin"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900" kern="1200" spc="10" baseline="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300"/>
              </a:spcBef>
              <a:spcAft>
                <a:spcPts val="0"/>
              </a:spcAft>
              <a:buClrTx/>
              <a:buSzTx/>
              <a:buFont typeface="Arial" panose="020B0604020202020204" pitchFamily="34" charset="0"/>
              <a:buNone/>
              <a:tabLst/>
              <a:defRPr/>
            </a:pPr>
            <a:r>
              <a:rPr kumimoji="0" lang="en-US" sz="1200" i="0" u="none" strike="noStrike" kern="1200" cap="none" spc="10" normalizeH="0" baseline="0" noProof="0" dirty="0">
                <a:ln>
                  <a:noFill/>
                </a:ln>
                <a:effectLst/>
                <a:uLnTx/>
                <a:uFillTx/>
                <a:latin typeface="Libre Franklin" pitchFamily="2" charset="77"/>
                <a:ea typeface="+mn-ea"/>
                <a:cs typeface="+mn-cs"/>
              </a:rPr>
              <a:t>We convince every day anew through consistency in </a:t>
            </a:r>
            <a:br>
              <a:rPr kumimoji="0" lang="en-US" sz="1200" i="0" u="none" strike="noStrike" kern="1200" cap="none" spc="10" normalizeH="0" baseline="0" noProof="0" dirty="0">
                <a:ln>
                  <a:noFill/>
                </a:ln>
                <a:effectLst/>
                <a:uLnTx/>
                <a:uFillTx/>
                <a:latin typeface="Libre Franklin" pitchFamily="2" charset="77"/>
                <a:ea typeface="+mn-ea"/>
                <a:cs typeface="+mn-cs"/>
              </a:rPr>
            </a:br>
            <a:r>
              <a:rPr kumimoji="0" lang="en-US" sz="1200" i="0" u="none" strike="noStrike" kern="1200" cap="none" spc="10" normalizeH="0" baseline="0" noProof="0" dirty="0">
                <a:ln>
                  <a:noFill/>
                </a:ln>
                <a:effectLst/>
                <a:uLnTx/>
                <a:uFillTx/>
                <a:latin typeface="Libre Franklin" pitchFamily="2" charset="77"/>
                <a:ea typeface="+mn-ea"/>
                <a:cs typeface="+mn-cs"/>
              </a:rPr>
              <a:t>our thinking and actions. </a:t>
            </a:r>
            <a:br>
              <a:rPr kumimoji="0" lang="en-US" sz="1200" i="0" u="none" strike="noStrike" kern="1200" cap="none" spc="10" normalizeH="0" baseline="0" noProof="0" dirty="0">
                <a:ln>
                  <a:noFill/>
                </a:ln>
                <a:effectLst/>
                <a:uLnTx/>
                <a:uFillTx/>
                <a:latin typeface="Libre Franklin" pitchFamily="2" charset="77"/>
                <a:ea typeface="+mn-ea"/>
                <a:cs typeface="+mn-cs"/>
              </a:rPr>
            </a:br>
            <a:r>
              <a:rPr kumimoji="0" lang="en-US" sz="1200" i="0" u="none" strike="noStrike" kern="1200" cap="none" spc="10" normalizeH="0" baseline="0" noProof="0" dirty="0">
                <a:ln>
                  <a:noFill/>
                </a:ln>
                <a:effectLst/>
                <a:uLnTx/>
                <a:uFillTx/>
                <a:latin typeface="Libre Franklin" pitchFamily="2" charset="77"/>
                <a:ea typeface="+mn-ea"/>
                <a:cs typeface="+mn-cs"/>
              </a:rPr>
              <a:t>We are committed to our high standards with perseverance </a:t>
            </a:r>
            <a:br>
              <a:rPr kumimoji="0" lang="en-US" sz="1200" i="0" u="none" strike="noStrike" kern="1200" cap="none" spc="10" normalizeH="0" baseline="0" noProof="0" dirty="0">
                <a:ln>
                  <a:noFill/>
                </a:ln>
                <a:effectLst/>
                <a:uLnTx/>
                <a:uFillTx/>
                <a:latin typeface="Libre Franklin" pitchFamily="2" charset="77"/>
                <a:ea typeface="+mn-ea"/>
                <a:cs typeface="+mn-cs"/>
              </a:rPr>
            </a:br>
            <a:r>
              <a:rPr kumimoji="0" lang="en-US" sz="1200" i="0" u="none" strike="noStrike" kern="1200" cap="none" spc="10" normalizeH="0" baseline="0" noProof="0" dirty="0">
                <a:ln>
                  <a:noFill/>
                </a:ln>
                <a:effectLst/>
                <a:uLnTx/>
                <a:uFillTx/>
                <a:latin typeface="Libre Franklin" pitchFamily="2" charset="77"/>
                <a:ea typeface="+mn-ea"/>
                <a:cs typeface="+mn-cs"/>
              </a:rPr>
              <a:t>to our high standards in order to exceed our customers' expectations at every contact and at all times. </a:t>
            </a:r>
          </a:p>
        </p:txBody>
      </p:sp>
      <p:sp>
        <p:nvSpPr>
          <p:cNvPr id="13" name="Textfeld 12">
            <a:extLst>
              <a:ext uri="{FF2B5EF4-FFF2-40B4-BE49-F238E27FC236}">
                <a16:creationId xmlns:a16="http://schemas.microsoft.com/office/drawing/2014/main" id="{A535E02E-B91A-7FB5-ED2D-0956F2D50F1B}"/>
              </a:ext>
            </a:extLst>
          </p:cNvPr>
          <p:cNvSpPr txBox="1"/>
          <p:nvPr/>
        </p:nvSpPr>
        <p:spPr>
          <a:xfrm>
            <a:off x="3239366" y="2445596"/>
            <a:ext cx="2831307" cy="646331"/>
          </a:xfrm>
          <a:prstGeom prst="rect">
            <a:avLst/>
          </a:prstGeom>
          <a:noFill/>
        </p:spPr>
        <p:txBody>
          <a:bodyPr wrap="square" lIns="0" rIns="0">
            <a:spAutoFit/>
          </a:bodyPr>
          <a:lstStyle/>
          <a:p>
            <a:pPr>
              <a:buClr>
                <a:srgbClr val="000000"/>
              </a:buClr>
              <a:buFont typeface="Arial"/>
              <a:buNone/>
              <a:defRPr/>
            </a:pPr>
            <a:r>
              <a:rPr lang="en-US" kern="0" noProof="0" dirty="0">
                <a:solidFill>
                  <a:srgbClr val="FFFFFF"/>
                </a:solidFill>
                <a:latin typeface="Libre Franklin" pitchFamily="2" charset="77"/>
                <a:ea typeface="Inter Light" panose="02000403000000020004" pitchFamily="2" charset="0"/>
                <a:cs typeface="Inter Light" panose="02000403000000020004" pitchFamily="2" charset="0"/>
                <a:sym typeface="Arial"/>
              </a:rPr>
              <a:t>We are truly </a:t>
            </a:r>
            <a:br>
              <a:rPr lang="en-US" kern="0" noProof="0" dirty="0">
                <a:solidFill>
                  <a:srgbClr val="FFFFFF"/>
                </a:solidFill>
                <a:latin typeface="Libre Franklin" pitchFamily="2" charset="77"/>
                <a:ea typeface="Inter Light" panose="02000403000000020004" pitchFamily="2" charset="0"/>
                <a:cs typeface="Inter Light" panose="02000403000000020004" pitchFamily="2" charset="0"/>
                <a:sym typeface="Arial"/>
              </a:rPr>
            </a:br>
            <a:r>
              <a:rPr lang="en-US" b="1" kern="0" noProof="0" dirty="0">
                <a:solidFill>
                  <a:srgbClr val="FFFFFF"/>
                </a:solidFill>
                <a:latin typeface="Libre Franklin" pitchFamily="2" charset="77"/>
                <a:ea typeface="Inter" panose="02000503000000020004" pitchFamily="2" charset="0"/>
                <a:cs typeface="Inter" panose="02000503000000020004" pitchFamily="2" charset="0"/>
                <a:sym typeface="Arial"/>
              </a:rPr>
              <a:t>consistent.</a:t>
            </a:r>
          </a:p>
        </p:txBody>
      </p:sp>
      <p:cxnSp>
        <p:nvCxnSpPr>
          <p:cNvPr id="14" name="Gerade Verbindung 8">
            <a:extLst>
              <a:ext uri="{FF2B5EF4-FFF2-40B4-BE49-F238E27FC236}">
                <a16:creationId xmlns:a16="http://schemas.microsoft.com/office/drawing/2014/main" id="{7E2DCFCA-7DA0-0841-408C-FA83E3D376B6}"/>
              </a:ext>
            </a:extLst>
          </p:cNvPr>
          <p:cNvCxnSpPr>
            <a:cxnSpLocks/>
          </p:cNvCxnSpPr>
          <p:nvPr/>
        </p:nvCxnSpPr>
        <p:spPr>
          <a:xfrm>
            <a:off x="6096000" y="2332759"/>
            <a:ext cx="0" cy="30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9">
            <a:extLst>
              <a:ext uri="{FF2B5EF4-FFF2-40B4-BE49-F238E27FC236}">
                <a16:creationId xmlns:a16="http://schemas.microsoft.com/office/drawing/2014/main" id="{7D661630-542F-CD87-3915-7A0DA10132B5}"/>
              </a:ext>
            </a:extLst>
          </p:cNvPr>
          <p:cNvCxnSpPr>
            <a:cxnSpLocks/>
          </p:cNvCxnSpPr>
          <p:nvPr/>
        </p:nvCxnSpPr>
        <p:spPr>
          <a:xfrm>
            <a:off x="9158107" y="2332759"/>
            <a:ext cx="0" cy="30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platzhalter 2">
            <a:extLst>
              <a:ext uri="{FF2B5EF4-FFF2-40B4-BE49-F238E27FC236}">
                <a16:creationId xmlns:a16="http://schemas.microsoft.com/office/drawing/2014/main" id="{195A99F2-B931-D48F-309F-26BA15C3CDB1}"/>
              </a:ext>
            </a:extLst>
          </p:cNvPr>
          <p:cNvSpPr txBox="1">
            <a:spLocks/>
          </p:cNvSpPr>
          <p:nvPr/>
        </p:nvSpPr>
        <p:spPr>
          <a:xfrm>
            <a:off x="6339012" y="3427928"/>
            <a:ext cx="2718950" cy="463168"/>
          </a:xfrm>
          <a:prstGeom prst="rect">
            <a:avLst/>
          </a:prstGeom>
        </p:spPr>
        <p:txBody>
          <a:bodyPr vert="horz" wrap="square" lIns="0" tIns="0" rIns="7200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kern="1200" spc="10" baseline="0">
                <a:solidFill>
                  <a:schemeClr val="tx1"/>
                </a:solidFill>
                <a:latin typeface="Libre Franklin"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spc="10" baseline="0">
                <a:solidFill>
                  <a:schemeClr val="tx1"/>
                </a:solidFill>
                <a:latin typeface="Libre Franklin"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spc="10" baseline="0">
                <a:solidFill>
                  <a:schemeClr val="tx1"/>
                </a:solidFill>
                <a:latin typeface="Libre Franklin"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spc="10" baseline="0">
                <a:solidFill>
                  <a:schemeClr val="tx1"/>
                </a:solidFill>
                <a:latin typeface="Libre Franklin"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900" kern="1200" spc="10" baseline="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0000"/>
              </a:lnSpc>
              <a:spcBef>
                <a:spcPts val="300"/>
              </a:spcBef>
              <a:spcAft>
                <a:spcPts val="0"/>
              </a:spcAft>
              <a:buClrTx/>
              <a:buSzTx/>
              <a:buFont typeface="Arial" panose="020B0604020202020204" pitchFamily="34" charset="0"/>
              <a:buNone/>
              <a:tabLst/>
              <a:defRPr/>
            </a:pPr>
            <a:r>
              <a:rPr kumimoji="0" lang="en-US" sz="1200" i="0" u="none" strike="noStrike" kern="1200" cap="none" spc="10" normalizeH="0" baseline="0" noProof="0" dirty="0">
                <a:ln>
                  <a:noFill/>
                </a:ln>
                <a:effectLst/>
                <a:uLnTx/>
                <a:uFillTx/>
                <a:latin typeface="Libre Franklin" pitchFamily="2" charset="77"/>
                <a:ea typeface="+mn-ea"/>
                <a:cs typeface="+mn-cs"/>
              </a:rPr>
              <a:t>Nothing we do is for short-term effect, but for what </a:t>
            </a:r>
            <a:br>
              <a:rPr kumimoji="0" lang="en-US" sz="1200" i="0" u="none" strike="noStrike" kern="1200" cap="none" spc="10" normalizeH="0" baseline="0" noProof="0" dirty="0">
                <a:ln>
                  <a:noFill/>
                </a:ln>
                <a:effectLst/>
                <a:uLnTx/>
                <a:uFillTx/>
                <a:latin typeface="Libre Franklin" pitchFamily="2" charset="77"/>
                <a:ea typeface="+mn-ea"/>
                <a:cs typeface="+mn-cs"/>
              </a:rPr>
            </a:br>
            <a:r>
              <a:rPr kumimoji="0" lang="en-US" sz="1200" i="0" u="none" strike="noStrike" kern="1200" cap="none" spc="10" normalizeH="0" baseline="0" noProof="0" dirty="0">
                <a:ln>
                  <a:noFill/>
                </a:ln>
                <a:effectLst/>
                <a:uLnTx/>
                <a:uFillTx/>
                <a:latin typeface="Libre Franklin" pitchFamily="2" charset="77"/>
                <a:ea typeface="+mn-ea"/>
                <a:cs typeface="+mn-cs"/>
              </a:rPr>
              <a:t>creates long-term value: memorable travel experiences for our customers. Sustainable profitability for our company. Genuine identification among employees and partners. </a:t>
            </a:r>
          </a:p>
          <a:p>
            <a:pPr marL="0" marR="0" lvl="0" indent="0" defTabSz="914400" rtl="0" eaLnBrk="1" fontAlgn="auto" latinLnBrk="0" hangingPunct="1">
              <a:lnSpc>
                <a:spcPct val="110000"/>
              </a:lnSpc>
              <a:spcBef>
                <a:spcPts val="300"/>
              </a:spcBef>
              <a:spcAft>
                <a:spcPts val="0"/>
              </a:spcAft>
              <a:buClrTx/>
              <a:buSzTx/>
              <a:buFont typeface="Arial" panose="020B0604020202020204" pitchFamily="34" charset="0"/>
              <a:buNone/>
              <a:tabLst/>
              <a:defRPr/>
            </a:pPr>
            <a:endParaRPr kumimoji="0" lang="en-US" sz="1200" i="0" u="none" strike="noStrike" kern="1200" cap="none" spc="10" normalizeH="0" baseline="0" noProof="0" dirty="0">
              <a:ln>
                <a:noFill/>
              </a:ln>
              <a:effectLst/>
              <a:uLnTx/>
              <a:uFillTx/>
              <a:latin typeface="Libre Franklin" pitchFamily="2" charset="77"/>
              <a:ea typeface="+mn-ea"/>
              <a:cs typeface="+mn-cs"/>
            </a:endParaRPr>
          </a:p>
        </p:txBody>
      </p:sp>
      <p:sp>
        <p:nvSpPr>
          <p:cNvPr id="17" name="Textfeld 16">
            <a:extLst>
              <a:ext uri="{FF2B5EF4-FFF2-40B4-BE49-F238E27FC236}">
                <a16:creationId xmlns:a16="http://schemas.microsoft.com/office/drawing/2014/main" id="{24DD77F1-1A07-B47E-AB15-A1E9E49ED275}"/>
              </a:ext>
            </a:extLst>
          </p:cNvPr>
          <p:cNvSpPr txBox="1"/>
          <p:nvPr/>
        </p:nvSpPr>
        <p:spPr>
          <a:xfrm>
            <a:off x="6345263" y="2445596"/>
            <a:ext cx="2831307" cy="646331"/>
          </a:xfrm>
          <a:prstGeom prst="rect">
            <a:avLst/>
          </a:prstGeom>
          <a:noFill/>
        </p:spPr>
        <p:txBody>
          <a:bodyPr wrap="square" lIns="0" rIns="0">
            <a:spAutoFit/>
          </a:bodyPr>
          <a:lstStyle/>
          <a:p>
            <a:pPr>
              <a:buClr>
                <a:srgbClr val="000000"/>
              </a:buClr>
              <a:buFont typeface="Arial"/>
              <a:buNone/>
              <a:defRPr/>
            </a:pPr>
            <a:r>
              <a:rPr lang="en-US" kern="0" noProof="0" dirty="0">
                <a:solidFill>
                  <a:srgbClr val="FFFFFF"/>
                </a:solidFill>
                <a:latin typeface="Libre Franklin" pitchFamily="2" charset="77"/>
                <a:ea typeface="Inter Light" panose="02000403000000020004" pitchFamily="2" charset="0"/>
                <a:cs typeface="Inter Light" panose="02000403000000020004" pitchFamily="2" charset="0"/>
                <a:sym typeface="Arial"/>
              </a:rPr>
              <a:t>We create long-term</a:t>
            </a:r>
            <a:br>
              <a:rPr lang="en-US" kern="0" noProof="0" dirty="0">
                <a:solidFill>
                  <a:srgbClr val="FFFFFF"/>
                </a:solidFill>
                <a:latin typeface="Libre Franklin" pitchFamily="2" charset="77"/>
                <a:ea typeface="Inter Light" panose="02000403000000020004" pitchFamily="2" charset="0"/>
                <a:cs typeface="Inter Light" panose="02000403000000020004" pitchFamily="2" charset="0"/>
                <a:sym typeface="Arial"/>
              </a:rPr>
            </a:br>
            <a:r>
              <a:rPr lang="en-US" b="1" kern="0" noProof="0" dirty="0">
                <a:solidFill>
                  <a:srgbClr val="FFFFFF"/>
                </a:solidFill>
                <a:latin typeface="Libre Franklin" pitchFamily="2" charset="77"/>
                <a:ea typeface="Inter" panose="02000503000000020004" pitchFamily="2" charset="0"/>
                <a:cs typeface="Inter" panose="02000503000000020004" pitchFamily="2" charset="0"/>
                <a:sym typeface="Arial"/>
              </a:rPr>
              <a:t>(added) value in the long term. </a:t>
            </a:r>
          </a:p>
        </p:txBody>
      </p:sp>
      <p:sp>
        <p:nvSpPr>
          <p:cNvPr id="18" name="Textplatzhalter 2">
            <a:extLst>
              <a:ext uri="{FF2B5EF4-FFF2-40B4-BE49-F238E27FC236}">
                <a16:creationId xmlns:a16="http://schemas.microsoft.com/office/drawing/2014/main" id="{C90EBB30-1246-7C71-6AB6-AC0B395CA8E4}"/>
              </a:ext>
            </a:extLst>
          </p:cNvPr>
          <p:cNvSpPr txBox="1">
            <a:spLocks/>
          </p:cNvSpPr>
          <p:nvPr/>
        </p:nvSpPr>
        <p:spPr>
          <a:xfrm>
            <a:off x="9354442" y="3427928"/>
            <a:ext cx="2718950" cy="463168"/>
          </a:xfrm>
          <a:prstGeom prst="rect">
            <a:avLst/>
          </a:prstGeom>
        </p:spPr>
        <p:txBody>
          <a:bodyPr vert="horz" wrap="square" lIns="0" tIns="0" rIns="7200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kern="1200" spc="10" baseline="0">
                <a:solidFill>
                  <a:schemeClr val="tx1"/>
                </a:solidFill>
                <a:latin typeface="Libre Franklin"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spc="10" baseline="0">
                <a:solidFill>
                  <a:schemeClr val="tx1"/>
                </a:solidFill>
                <a:latin typeface="Libre Franklin"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spc="10" baseline="0">
                <a:solidFill>
                  <a:schemeClr val="tx1"/>
                </a:solidFill>
                <a:latin typeface="Libre Franklin"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spc="10" baseline="0">
                <a:solidFill>
                  <a:schemeClr val="tx1"/>
                </a:solidFill>
                <a:latin typeface="Libre Franklin"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900" kern="1200" spc="10" baseline="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0000"/>
              </a:lnSpc>
              <a:spcBef>
                <a:spcPts val="300"/>
              </a:spcBef>
              <a:spcAft>
                <a:spcPts val="0"/>
              </a:spcAft>
              <a:buClrTx/>
              <a:buSzTx/>
              <a:buFont typeface="Arial" panose="020B0604020202020204" pitchFamily="34" charset="0"/>
              <a:buNone/>
              <a:tabLst/>
              <a:defRPr/>
            </a:pPr>
            <a:r>
              <a:rPr kumimoji="0" lang="en-US" sz="1200" i="0" u="none" strike="noStrike" kern="1200" cap="none" spc="10" normalizeH="0" baseline="0" noProof="0" dirty="0">
                <a:ln>
                  <a:noFill/>
                </a:ln>
                <a:effectLst/>
                <a:uLnTx/>
                <a:uFillTx/>
                <a:latin typeface="Libre Franklin" pitchFamily="2" charset="77"/>
                <a:ea typeface="+mn-ea"/>
                <a:cs typeface="+mn-cs"/>
              </a:rPr>
              <a:t>In order to meet our standards of quality, innovation, and profitability, we cultivate an appreciative and cooperative partnership—both in our exchanges with our customers and with our colleagues and partners. </a:t>
            </a:r>
          </a:p>
          <a:p>
            <a:pPr marL="0" marR="0" lvl="0" indent="0" defTabSz="914400" rtl="0" eaLnBrk="1" fontAlgn="auto" latinLnBrk="0" hangingPunct="1">
              <a:lnSpc>
                <a:spcPct val="110000"/>
              </a:lnSpc>
              <a:spcBef>
                <a:spcPts val="300"/>
              </a:spcBef>
              <a:spcAft>
                <a:spcPts val="0"/>
              </a:spcAft>
              <a:buClrTx/>
              <a:buSzTx/>
              <a:buFont typeface="Arial" panose="020B0604020202020204" pitchFamily="34" charset="0"/>
              <a:buNone/>
              <a:tabLst/>
              <a:defRPr/>
            </a:pPr>
            <a:endParaRPr kumimoji="0" lang="en-US" sz="1200" i="0" u="none" strike="noStrike" kern="1200" cap="none" spc="10" normalizeH="0" baseline="0" noProof="0" dirty="0">
              <a:ln>
                <a:noFill/>
              </a:ln>
              <a:effectLst/>
              <a:uLnTx/>
              <a:uFillTx/>
              <a:latin typeface="Libre Franklin" pitchFamily="2" charset="77"/>
              <a:ea typeface="+mn-ea"/>
              <a:cs typeface="+mn-cs"/>
            </a:endParaRPr>
          </a:p>
        </p:txBody>
      </p:sp>
      <p:sp>
        <p:nvSpPr>
          <p:cNvPr id="19" name="Textfeld 18">
            <a:extLst>
              <a:ext uri="{FF2B5EF4-FFF2-40B4-BE49-F238E27FC236}">
                <a16:creationId xmlns:a16="http://schemas.microsoft.com/office/drawing/2014/main" id="{A0433307-53EF-0A70-3778-B0805A4BAF55}"/>
              </a:ext>
            </a:extLst>
          </p:cNvPr>
          <p:cNvSpPr txBox="1"/>
          <p:nvPr/>
        </p:nvSpPr>
        <p:spPr>
          <a:xfrm>
            <a:off x="9360693" y="2445596"/>
            <a:ext cx="2831307" cy="646331"/>
          </a:xfrm>
          <a:prstGeom prst="rect">
            <a:avLst/>
          </a:prstGeom>
          <a:noFill/>
        </p:spPr>
        <p:txBody>
          <a:bodyPr wrap="square" lIns="0" rIns="0">
            <a:spAutoFit/>
          </a:bodyPr>
          <a:lstStyle/>
          <a:p>
            <a:pPr>
              <a:buClr>
                <a:srgbClr val="000000"/>
              </a:buClr>
              <a:buFont typeface="Arial"/>
              <a:buNone/>
              <a:defRPr/>
            </a:pPr>
            <a:r>
              <a:rPr lang="en-US" kern="0" noProof="0" dirty="0">
                <a:solidFill>
                  <a:srgbClr val="FFFFFF"/>
                </a:solidFill>
                <a:latin typeface="Libre Franklin" pitchFamily="2" charset="77"/>
                <a:ea typeface="Inter Light" panose="02000403000000020004" pitchFamily="2" charset="0"/>
                <a:cs typeface="Inter Light" panose="02000403000000020004" pitchFamily="2" charset="0"/>
                <a:sym typeface="Arial"/>
              </a:rPr>
              <a:t>We are</a:t>
            </a:r>
            <a:br>
              <a:rPr lang="en-US" kern="0" noProof="0" dirty="0">
                <a:solidFill>
                  <a:srgbClr val="FFFFFF"/>
                </a:solidFill>
                <a:latin typeface="Libre Franklin" pitchFamily="2" charset="77"/>
                <a:ea typeface="Inter Light" panose="02000403000000020004" pitchFamily="2" charset="0"/>
                <a:cs typeface="Inter Light" panose="02000403000000020004" pitchFamily="2" charset="0"/>
                <a:sym typeface="Arial"/>
              </a:rPr>
            </a:br>
            <a:r>
              <a:rPr lang="en-US" b="1" kern="0" noProof="0" dirty="0">
                <a:solidFill>
                  <a:srgbClr val="FFFFFF"/>
                </a:solidFill>
                <a:latin typeface="Libre Franklin" pitchFamily="2" charset="77"/>
                <a:ea typeface="Inter" panose="02000503000000020004" pitchFamily="2" charset="0"/>
                <a:cs typeface="Inter" panose="02000503000000020004" pitchFamily="2" charset="0"/>
                <a:sym typeface="Arial"/>
              </a:rPr>
              <a:t>cooperative. </a:t>
            </a:r>
          </a:p>
        </p:txBody>
      </p:sp>
    </p:spTree>
    <p:extLst>
      <p:ext uri="{BB962C8B-B14F-4D97-AF65-F5344CB8AC3E}">
        <p14:creationId xmlns:p14="http://schemas.microsoft.com/office/powerpoint/2010/main" val="2668228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29CACCD-B1FE-8C6A-408B-65D3C5636C05}"/>
              </a:ext>
            </a:extLst>
          </p:cNvPr>
          <p:cNvGraphicFramePr>
            <a:graphicFrameLocks noChangeAspect="1"/>
          </p:cNvGraphicFramePr>
          <p:nvPr>
            <p:custDataLst>
              <p:tags r:id="rId1"/>
            </p:custDataLst>
            <p:extLst>
              <p:ext uri="{D42A27DB-BD31-4B8C-83A1-F6EECF244321}">
                <p14:modId xmlns:p14="http://schemas.microsoft.com/office/powerpoint/2010/main" val="3852870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Bildplatzhalter 15">
            <a:extLst>
              <a:ext uri="{FF2B5EF4-FFF2-40B4-BE49-F238E27FC236}">
                <a16:creationId xmlns:a16="http://schemas.microsoft.com/office/drawing/2014/main" id="{D550DFA1-47A9-6621-63BF-C93925E439CC}"/>
              </a:ext>
            </a:extLst>
          </p:cNvPr>
          <p:cNvPicPr>
            <a:picLocks noGrp="1" noChangeAspect="1"/>
          </p:cNvPicPr>
          <p:nvPr>
            <p:ph type="pic" sz="quarter" idx="17"/>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feld 9">
            <a:extLst>
              <a:ext uri="{FF2B5EF4-FFF2-40B4-BE49-F238E27FC236}">
                <a16:creationId xmlns:a16="http://schemas.microsoft.com/office/drawing/2014/main" id="{0B559E37-6D93-AF80-2F3E-C49C928BC38A}"/>
              </a:ext>
            </a:extLst>
          </p:cNvPr>
          <p:cNvSpPr txBox="1"/>
          <p:nvPr/>
        </p:nvSpPr>
        <p:spPr>
          <a:xfrm>
            <a:off x="2521673" y="4991659"/>
            <a:ext cx="7148654" cy="954107"/>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
                <a:srgbClr val="000000"/>
              </a:buClr>
              <a:buSzTx/>
              <a:buFont typeface="Arial"/>
              <a:buNone/>
              <a:tabLst/>
              <a:defRPr kumimoji="0" b="0" i="0" u="none" strike="noStrike" kern="0" cap="none" spc="0" normalizeH="0" baseline="0">
                <a:ln>
                  <a:noFill/>
                </a:ln>
                <a:solidFill>
                  <a:schemeClr val="bg1"/>
                </a:solidFill>
                <a:effectLst/>
                <a:uLnTx/>
                <a:uFillTx/>
                <a:latin typeface="Libre Franklin Medium" pitchFamily="2" charset="77"/>
                <a:ea typeface="Inter Light" panose="02000403000000020004" pitchFamily="2" charset="0"/>
                <a:cs typeface="Inter Light" panose="02000403000000020004" pitchFamily="2"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Libre Franklin Medium" pitchFamily="2" charset="77"/>
                <a:ea typeface="Inter Light" panose="02000403000000020004" pitchFamily="2" charset="0"/>
                <a:cs typeface="Inter Light" panose="02000403000000020004" pitchFamily="2" charset="0"/>
              </a:rPr>
              <a:t>With excellent motorhomes, camper vans, services, and accessories </a:t>
            </a:r>
            <a:br>
              <a:rPr kumimoji="0" lang="en-US" sz="1400" b="0" i="0" u="none" strike="noStrike" kern="0" cap="none" spc="0" normalizeH="0" baseline="0" noProof="0" dirty="0">
                <a:ln>
                  <a:noFill/>
                </a:ln>
                <a:solidFill>
                  <a:srgbClr val="FFFFFF"/>
                </a:solidFill>
                <a:effectLst/>
                <a:uLnTx/>
                <a:uFillTx/>
                <a:latin typeface="Libre Franklin Medium" pitchFamily="2" charset="77"/>
                <a:ea typeface="Inter Light" panose="02000403000000020004" pitchFamily="2" charset="0"/>
                <a:cs typeface="Inter Light" panose="02000403000000020004" pitchFamily="2" charset="0"/>
              </a:rPr>
            </a:br>
            <a:r>
              <a:rPr kumimoji="0" lang="en-US" sz="1400" b="0" i="0" u="none" strike="noStrike" kern="0" cap="none" spc="0" normalizeH="0" baseline="0" noProof="0" dirty="0">
                <a:ln>
                  <a:noFill/>
                </a:ln>
                <a:solidFill>
                  <a:srgbClr val="FFFFFF"/>
                </a:solidFill>
                <a:effectLst/>
                <a:uLnTx/>
                <a:uFillTx/>
                <a:latin typeface="Libre Franklin Medium" pitchFamily="2" charset="77"/>
                <a:ea typeface="Inter Light" panose="02000403000000020004" pitchFamily="2" charset="0"/>
                <a:cs typeface="Inter Light" panose="02000403000000020004" pitchFamily="2" charset="0"/>
              </a:rPr>
              <a:t>, we are the first choice for discerning people who </a:t>
            </a:r>
            <a:br>
              <a:rPr kumimoji="0" lang="en-US" sz="1400" b="0" i="0" u="none" strike="noStrike" kern="0" cap="none" spc="0" normalizeH="0" baseline="0" noProof="0" dirty="0">
                <a:ln>
                  <a:noFill/>
                </a:ln>
                <a:solidFill>
                  <a:srgbClr val="FFFFFF"/>
                </a:solidFill>
                <a:effectLst/>
                <a:uLnTx/>
                <a:uFillTx/>
                <a:latin typeface="Libre Franklin Medium" pitchFamily="2" charset="77"/>
                <a:ea typeface="Inter Light" panose="02000403000000020004" pitchFamily="2" charset="0"/>
                <a:cs typeface="Inter Light" panose="02000403000000020004" pitchFamily="2" charset="0"/>
              </a:rPr>
            </a:br>
            <a:r>
              <a:rPr kumimoji="0" lang="en-US" sz="1400" b="0" i="0" u="none" strike="noStrike" kern="0" cap="none" spc="0" normalizeH="0" baseline="0" noProof="0" dirty="0">
                <a:ln>
                  <a:noFill/>
                </a:ln>
                <a:solidFill>
                  <a:srgbClr val="FFFFFF"/>
                </a:solidFill>
                <a:effectLst/>
                <a:uLnTx/>
                <a:uFillTx/>
                <a:latin typeface="Libre Franklin Medium" pitchFamily="2" charset="77"/>
                <a:ea typeface="Inter Light" panose="02000403000000020004" pitchFamily="2" charset="0"/>
                <a:cs typeface="Inter Light" panose="02000403000000020004" pitchFamily="2" charset="0"/>
              </a:rPr>
              <a:t>who expect unique experiences without compromise . </a:t>
            </a:r>
            <a:br>
              <a:rPr kumimoji="0" lang="en-US" sz="1400" b="0" i="0" u="none" strike="noStrike" kern="0" cap="none" spc="0" normalizeH="0" baseline="0" noProof="0" dirty="0">
                <a:ln>
                  <a:noFill/>
                </a:ln>
                <a:solidFill>
                  <a:srgbClr val="FFFFFF"/>
                </a:solidFill>
                <a:effectLst/>
                <a:uLnTx/>
                <a:uFillTx/>
                <a:latin typeface="Libre Franklin Medium" pitchFamily="2" charset="77"/>
                <a:ea typeface="Inter Light" panose="02000403000000020004" pitchFamily="2" charset="0"/>
                <a:cs typeface="Inter Light" panose="02000403000000020004" pitchFamily="2" charset="0"/>
              </a:rPr>
            </a:br>
            <a:r>
              <a:rPr kumimoji="0" lang="en-US" sz="1400" b="0" i="0" u="none" strike="noStrike" kern="0" cap="none" spc="0" normalizeH="0" baseline="0" noProof="0" dirty="0">
                <a:ln>
                  <a:noFill/>
                </a:ln>
                <a:solidFill>
                  <a:srgbClr val="FFFFFF"/>
                </a:solidFill>
                <a:effectLst/>
                <a:uLnTx/>
                <a:uFillTx/>
                <a:latin typeface="Libre Franklin Medium" pitchFamily="2" charset="77"/>
                <a:ea typeface="Inter Light" panose="02000403000000020004" pitchFamily="2" charset="0"/>
                <a:cs typeface="Inter Light" panose="02000403000000020004" pitchFamily="2" charset="0"/>
              </a:rPr>
              <a:t>. </a:t>
            </a:r>
          </a:p>
        </p:txBody>
      </p:sp>
      <p:grpSp>
        <p:nvGrpSpPr>
          <p:cNvPr id="11" name="Gruppieren 10">
            <a:extLst>
              <a:ext uri="{FF2B5EF4-FFF2-40B4-BE49-F238E27FC236}">
                <a16:creationId xmlns:a16="http://schemas.microsoft.com/office/drawing/2014/main" id="{91035CB1-36FA-660D-005B-4DA3394648A4}"/>
              </a:ext>
            </a:extLst>
          </p:cNvPr>
          <p:cNvGrpSpPr/>
          <p:nvPr/>
        </p:nvGrpSpPr>
        <p:grpSpPr>
          <a:xfrm>
            <a:off x="5095720" y="2689634"/>
            <a:ext cx="2000560" cy="2000561"/>
            <a:chOff x="5024779" y="2673375"/>
            <a:chExt cx="2000560" cy="2000561"/>
          </a:xfrm>
          <a:noFill/>
        </p:grpSpPr>
        <p:sp>
          <p:nvSpPr>
            <p:cNvPr id="12" name="Oval 14">
              <a:extLst>
                <a:ext uri="{FF2B5EF4-FFF2-40B4-BE49-F238E27FC236}">
                  <a16:creationId xmlns:a16="http://schemas.microsoft.com/office/drawing/2014/main" id="{570D33DE-53D5-1658-D700-4B745D67DC19}"/>
                </a:ext>
              </a:extLst>
            </p:cNvPr>
            <p:cNvSpPr/>
            <p:nvPr/>
          </p:nvSpPr>
          <p:spPr>
            <a:xfrm>
              <a:off x="5024779" y="2673375"/>
              <a:ext cx="2000560" cy="2000561"/>
            </a:xfrm>
            <a:prstGeom prst="ellipse">
              <a:avLst/>
            </a:prstGeom>
            <a:grp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 name="Textfeld 12">
              <a:extLst>
                <a:ext uri="{FF2B5EF4-FFF2-40B4-BE49-F238E27FC236}">
                  <a16:creationId xmlns:a16="http://schemas.microsoft.com/office/drawing/2014/main" id="{B69BA681-24CA-96A9-F42F-2DA4A297E283}"/>
                </a:ext>
              </a:extLst>
            </p:cNvPr>
            <p:cNvSpPr txBox="1"/>
            <p:nvPr/>
          </p:nvSpPr>
          <p:spPr>
            <a:xfrm>
              <a:off x="5404857" y="3250173"/>
              <a:ext cx="1240403" cy="846963"/>
            </a:xfrm>
            <a:prstGeom prst="rect">
              <a:avLst/>
            </a:prstGeom>
            <a:grpFill/>
          </p:spPr>
          <p:txBody>
            <a:bodyPr wrap="none" rtlCol="0">
              <a:spAutoFit/>
            </a:bodyPr>
            <a:lstStyle/>
            <a:p>
              <a:pPr algn="ctr">
                <a:lnSpc>
                  <a:spcPts val="2000"/>
                </a:lnSpc>
              </a:pPr>
              <a:r>
                <a:rPr lang="en-US" sz="1400" b="1" cap="all" spc="30" noProof="0" dirty="0">
                  <a:latin typeface="Libre Franklin" pitchFamily="2" charset="77"/>
                  <a:ea typeface="+mj-ea"/>
                  <a:cs typeface="+mj-cs"/>
                </a:rPr>
                <a:t>#EXPLORE </a:t>
              </a:r>
              <a:br>
                <a:rPr lang="en-US" sz="1400" b="1" cap="all" spc="30" noProof="0" dirty="0">
                  <a:latin typeface="Libre Franklin" pitchFamily="2" charset="77"/>
                  <a:ea typeface="+mj-ea"/>
                  <a:cs typeface="+mj-cs"/>
                </a:rPr>
              </a:br>
              <a:r>
                <a:rPr lang="en-US" sz="1400" b="1" cap="all" spc="30" noProof="0" dirty="0">
                  <a:latin typeface="Libre Franklin" pitchFamily="2" charset="77"/>
                  <a:ea typeface="+mj-ea"/>
                  <a:cs typeface="+mj-cs"/>
                </a:rPr>
                <a:t>PURE </a:t>
              </a:r>
              <a:br>
                <a:rPr lang="en-US" sz="1400" b="1" cap="all" spc="30" noProof="0" dirty="0">
                  <a:latin typeface="Libre Franklin" pitchFamily="2" charset="77"/>
                  <a:ea typeface="+mj-ea"/>
                  <a:cs typeface="+mj-cs"/>
                </a:rPr>
              </a:br>
              <a:r>
                <a:rPr lang="en-US" sz="1400" b="1" cap="all" spc="30" noProof="0" dirty="0">
                  <a:latin typeface="Libre Franklin" pitchFamily="2" charset="77"/>
                  <a:ea typeface="+mj-ea"/>
                  <a:cs typeface="+mj-cs"/>
                </a:rPr>
                <a:t>PREMIUM</a:t>
              </a:r>
            </a:p>
          </p:txBody>
        </p:sp>
      </p:grpSp>
      <p:sp>
        <p:nvSpPr>
          <p:cNvPr id="3" name="Datumsplatzhalter 2">
            <a:extLst>
              <a:ext uri="{FF2B5EF4-FFF2-40B4-BE49-F238E27FC236}">
                <a16:creationId xmlns:a16="http://schemas.microsoft.com/office/drawing/2014/main" id="{B9737DD9-0502-3E1B-F508-21E28B1E22D4}"/>
              </a:ext>
            </a:extLst>
          </p:cNvPr>
          <p:cNvSpPr>
            <a:spLocks noGrp="1"/>
          </p:cNvSpPr>
          <p:nvPr>
            <p:ph type="dt" sz="half" idx="14"/>
          </p:nvPr>
        </p:nvSpPr>
        <p:spPr/>
        <p:txBody>
          <a:bodyPr/>
          <a:lstStyle/>
          <a:p>
            <a:fld id="{FE6AD980-F8D1-CE49-AA64-B92D7D41F0AB}" type="datetime4">
              <a:rPr lang="en-US" noProof="0" smtClean="0"/>
              <a:t>30. Oktober 2025</a:t>
            </a:fld>
            <a:endParaRPr lang="en-US" noProof="0" dirty="0"/>
          </a:p>
        </p:txBody>
      </p:sp>
      <p:sp>
        <p:nvSpPr>
          <p:cNvPr id="4" name="Foliennummernplatzhalter 3">
            <a:extLst>
              <a:ext uri="{FF2B5EF4-FFF2-40B4-BE49-F238E27FC236}">
                <a16:creationId xmlns:a16="http://schemas.microsoft.com/office/drawing/2014/main" id="{23EF0688-CB8A-2995-A4FF-9F01EBCA9E58}"/>
              </a:ext>
            </a:extLst>
          </p:cNvPr>
          <p:cNvSpPr>
            <a:spLocks noGrp="1"/>
          </p:cNvSpPr>
          <p:nvPr>
            <p:ph type="sldNum" sz="quarter" idx="16"/>
          </p:nvPr>
        </p:nvSpPr>
        <p:spPr/>
        <p:txBody>
          <a:bodyPr/>
          <a:lstStyle/>
          <a:p>
            <a:fld id="{18299E47-36AB-422A-8771-01693144F6AF}" type="slidenum">
              <a:rPr lang="en-US" noProof="0" smtClean="0"/>
              <a:t>5</a:t>
            </a:fld>
            <a:endParaRPr lang="en-US" noProof="0" dirty="0"/>
          </a:p>
        </p:txBody>
      </p:sp>
      <p:sp>
        <p:nvSpPr>
          <p:cNvPr id="5" name="Textplatzhalter 4">
            <a:extLst>
              <a:ext uri="{FF2B5EF4-FFF2-40B4-BE49-F238E27FC236}">
                <a16:creationId xmlns:a16="http://schemas.microsoft.com/office/drawing/2014/main" id="{286B8ED6-0B71-4BFB-21A1-E4D524BEDA0D}"/>
              </a:ext>
            </a:extLst>
          </p:cNvPr>
          <p:cNvSpPr>
            <a:spLocks noGrp="1"/>
          </p:cNvSpPr>
          <p:nvPr>
            <p:ph type="body" sz="quarter" idx="13"/>
          </p:nvPr>
        </p:nvSpPr>
        <p:spPr/>
        <p:txBody>
          <a:bodyPr/>
          <a:lstStyle/>
          <a:p>
            <a:r>
              <a:rPr lang="en-US" noProof="0" dirty="0"/>
              <a:t>The premium experience from Hymer</a:t>
            </a:r>
          </a:p>
        </p:txBody>
      </p:sp>
      <p:pic>
        <p:nvPicPr>
          <p:cNvPr id="16" name="Grafik 15" descr="Ein Bild, das Logo, Schwarz, Screenshot, Reihe enthält.&#10;&#10;KI-generierte Inhalte können fehlerhaft sein.">
            <a:extLst>
              <a:ext uri="{FF2B5EF4-FFF2-40B4-BE49-F238E27FC236}">
                <a16:creationId xmlns:a16="http://schemas.microsoft.com/office/drawing/2014/main" id="{6BFAD99E-C70B-13CD-7478-ED5E3EA5B4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292000" y="0"/>
            <a:ext cx="900000" cy="900000"/>
          </a:xfrm>
          <a:prstGeom prst="rect">
            <a:avLst/>
          </a:prstGeom>
        </p:spPr>
      </p:pic>
    </p:spTree>
    <p:extLst>
      <p:ext uri="{BB962C8B-B14F-4D97-AF65-F5344CB8AC3E}">
        <p14:creationId xmlns:p14="http://schemas.microsoft.com/office/powerpoint/2010/main" val="4177893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platzhalter 4">
            <a:extLst>
              <a:ext uri="{FF2B5EF4-FFF2-40B4-BE49-F238E27FC236}">
                <a16:creationId xmlns:a16="http://schemas.microsoft.com/office/drawing/2014/main" id="{D9F5FDF6-8FF4-68C6-1C55-2377E39569B2}"/>
              </a:ext>
            </a:extLst>
          </p:cNvPr>
          <p:cNvSpPr>
            <a:spLocks noGrp="1"/>
          </p:cNvSpPr>
          <p:nvPr>
            <p:ph type="body" sz="quarter" idx="13"/>
          </p:nvPr>
        </p:nvSpPr>
        <p:spPr>
          <a:xfrm>
            <a:off x="263526" y="269831"/>
            <a:ext cx="5727972" cy="173204"/>
          </a:xfrm>
        </p:spPr>
        <p:txBody>
          <a:bodyPr/>
          <a:lstStyle/>
          <a:p>
            <a:r>
              <a:rPr lang="en-US" noProof="0" dirty="0"/>
              <a:t>The Hymer brand promise </a:t>
            </a:r>
          </a:p>
        </p:txBody>
      </p:sp>
      <p:sp>
        <p:nvSpPr>
          <p:cNvPr id="26" name="Foliennummernplatzhalter 4">
            <a:extLst>
              <a:ext uri="{FF2B5EF4-FFF2-40B4-BE49-F238E27FC236}">
                <a16:creationId xmlns:a16="http://schemas.microsoft.com/office/drawing/2014/main" id="{263F206B-7FEC-85A0-3B8C-3346C4136113}"/>
              </a:ext>
            </a:extLst>
          </p:cNvPr>
          <p:cNvSpPr>
            <a:spLocks noGrp="1"/>
          </p:cNvSpPr>
          <p:nvPr>
            <p:ph type="sldNum" sz="quarter" idx="16"/>
          </p:nvPr>
        </p:nvSpPr>
        <p:spPr>
          <a:xfrm>
            <a:off x="10488475" y="6600825"/>
            <a:ext cx="1440000" cy="192253"/>
          </a:xfrm>
        </p:spPr>
        <p:txBody>
          <a:bodyPr/>
          <a:lstStyle/>
          <a:p>
            <a:fld id="{18299E47-36AB-422A-8771-01693144F6AF}" type="slidenum">
              <a:rPr lang="en-US" noProof="0" smtClean="0">
                <a:solidFill>
                  <a:schemeClr val="tx1">
                    <a:alpha val="40000"/>
                  </a:schemeClr>
                </a:solidFill>
              </a:rPr>
              <a:t>6</a:t>
            </a:fld>
            <a:endParaRPr lang="en-US" noProof="0" dirty="0">
              <a:solidFill>
                <a:schemeClr val="tx1">
                  <a:alpha val="40000"/>
                </a:schemeClr>
              </a:solidFill>
            </a:endParaRPr>
          </a:p>
        </p:txBody>
      </p:sp>
      <p:sp>
        <p:nvSpPr>
          <p:cNvPr id="2" name="Textfeld 1">
            <a:extLst>
              <a:ext uri="{FF2B5EF4-FFF2-40B4-BE49-F238E27FC236}">
                <a16:creationId xmlns:a16="http://schemas.microsoft.com/office/drawing/2014/main" id="{6EACD099-8268-ADEE-ACCE-15C6AA0C5853}"/>
              </a:ext>
            </a:extLst>
          </p:cNvPr>
          <p:cNvSpPr txBox="1"/>
          <p:nvPr/>
        </p:nvSpPr>
        <p:spPr>
          <a:xfrm rot="5400000">
            <a:off x="10487022" y="3472434"/>
            <a:ext cx="248722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Libre Franklin SemiBold" pitchFamily="2" charset="77"/>
                <a:ea typeface="+mn-ea"/>
                <a:cs typeface="+mn-cs"/>
              </a:rPr>
              <a:t>PERFORMANCE</a:t>
            </a:r>
            <a:endParaRPr kumimoji="0" lang="en-US" sz="1800" b="1" i="0" u="none" strike="noStrike" kern="1200" cap="none" spc="0" normalizeH="0" baseline="0" noProof="0" dirty="0">
              <a:ln>
                <a:noFill/>
              </a:ln>
              <a:solidFill>
                <a:prstClr val="white"/>
              </a:solidFill>
              <a:effectLst/>
              <a:uLnTx/>
              <a:uFillTx/>
              <a:latin typeface="Libre Franklin SemiBold" pitchFamily="2" charset="77"/>
              <a:ea typeface="+mn-ea"/>
              <a:cs typeface="+mn-cs"/>
            </a:endParaRPr>
          </a:p>
        </p:txBody>
      </p:sp>
      <p:sp>
        <p:nvSpPr>
          <p:cNvPr id="3" name="Textfeld 2">
            <a:extLst>
              <a:ext uri="{FF2B5EF4-FFF2-40B4-BE49-F238E27FC236}">
                <a16:creationId xmlns:a16="http://schemas.microsoft.com/office/drawing/2014/main" id="{7ED592C7-B9C7-6DEA-1909-B63C4126E78C}"/>
              </a:ext>
            </a:extLst>
          </p:cNvPr>
          <p:cNvSpPr txBox="1"/>
          <p:nvPr/>
        </p:nvSpPr>
        <p:spPr>
          <a:xfrm>
            <a:off x="4198778" y="782248"/>
            <a:ext cx="3794431"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Libre Franklin SemiBold" pitchFamily="2" charset="77"/>
                <a:ea typeface="+mn-ea"/>
                <a:cs typeface="+mn-cs"/>
              </a:rPr>
              <a:t>Reliability </a:t>
            </a:r>
            <a:endParaRPr kumimoji="0" lang="en-US" sz="1800" b="1" i="0" u="none" strike="noStrike" kern="1200" cap="none" spc="0" normalizeH="0" baseline="0" noProof="0" dirty="0">
              <a:ln>
                <a:noFill/>
              </a:ln>
              <a:solidFill>
                <a:prstClr val="white"/>
              </a:solidFill>
              <a:effectLst/>
              <a:uLnTx/>
              <a:uFillTx/>
              <a:latin typeface="Libre Franklin SemiBold" pitchFamily="2" charset="77"/>
              <a:ea typeface="+mn-ea"/>
              <a:cs typeface="+mn-cs"/>
            </a:endParaRPr>
          </a:p>
        </p:txBody>
      </p:sp>
      <p:sp>
        <p:nvSpPr>
          <p:cNvPr id="4" name="Textfeld 3">
            <a:extLst>
              <a:ext uri="{FF2B5EF4-FFF2-40B4-BE49-F238E27FC236}">
                <a16:creationId xmlns:a16="http://schemas.microsoft.com/office/drawing/2014/main" id="{C4064EA5-5DE9-7E76-9B2A-CD37C02305E7}"/>
              </a:ext>
            </a:extLst>
          </p:cNvPr>
          <p:cNvSpPr txBox="1"/>
          <p:nvPr/>
        </p:nvSpPr>
        <p:spPr>
          <a:xfrm>
            <a:off x="4852224" y="6321463"/>
            <a:ext cx="248722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Libre Franklin SemiBold" pitchFamily="2" charset="77"/>
                <a:ea typeface="+mn-ea"/>
                <a:cs typeface="+mn-cs"/>
              </a:rPr>
              <a:t>Flexibility</a:t>
            </a:r>
            <a:endParaRPr kumimoji="0" lang="en-US" sz="1800" b="1" i="0" u="none" strike="noStrike" kern="1200" cap="none" spc="0" normalizeH="0" baseline="0" noProof="0" dirty="0">
              <a:ln>
                <a:noFill/>
              </a:ln>
              <a:solidFill>
                <a:prstClr val="white"/>
              </a:solidFill>
              <a:effectLst/>
              <a:uLnTx/>
              <a:uFillTx/>
              <a:latin typeface="Libre Franklin SemiBold" pitchFamily="2" charset="77"/>
              <a:ea typeface="+mn-ea"/>
              <a:cs typeface="+mn-cs"/>
            </a:endParaRPr>
          </a:p>
        </p:txBody>
      </p:sp>
      <p:sp>
        <p:nvSpPr>
          <p:cNvPr id="10" name="Textfeld 9">
            <a:extLst>
              <a:ext uri="{FF2B5EF4-FFF2-40B4-BE49-F238E27FC236}">
                <a16:creationId xmlns:a16="http://schemas.microsoft.com/office/drawing/2014/main" id="{EBDF4E7F-1424-B76C-9922-BEA3640C8BA7}"/>
              </a:ext>
            </a:extLst>
          </p:cNvPr>
          <p:cNvSpPr txBox="1"/>
          <p:nvPr/>
        </p:nvSpPr>
        <p:spPr>
          <a:xfrm rot="16200000">
            <a:off x="-762356" y="3555144"/>
            <a:ext cx="248722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Libre Franklin SemiBold" pitchFamily="2" charset="77"/>
                <a:ea typeface="+mn-ea"/>
                <a:cs typeface="+mn-cs"/>
              </a:rPr>
              <a:t>PLEASURE</a:t>
            </a:r>
            <a:endParaRPr kumimoji="0" lang="en-US" sz="1800" b="1" i="0" u="none" strike="noStrike" kern="1200" cap="none" spc="0" normalizeH="0" baseline="0" noProof="0" dirty="0">
              <a:ln>
                <a:noFill/>
              </a:ln>
              <a:solidFill>
                <a:prstClr val="white"/>
              </a:solidFill>
              <a:effectLst/>
              <a:uLnTx/>
              <a:uFillTx/>
              <a:latin typeface="Libre Franklin SemiBold" pitchFamily="2" charset="77"/>
              <a:ea typeface="+mn-ea"/>
              <a:cs typeface="+mn-cs"/>
            </a:endParaRPr>
          </a:p>
        </p:txBody>
      </p:sp>
      <p:sp>
        <p:nvSpPr>
          <p:cNvPr id="27" name="Halbbogen 26">
            <a:extLst>
              <a:ext uri="{FF2B5EF4-FFF2-40B4-BE49-F238E27FC236}">
                <a16:creationId xmlns:a16="http://schemas.microsoft.com/office/drawing/2014/main" id="{0C7D05D5-3C07-A170-AFCF-9312D53E63B2}"/>
              </a:ext>
            </a:extLst>
          </p:cNvPr>
          <p:cNvSpPr/>
          <p:nvPr/>
        </p:nvSpPr>
        <p:spPr>
          <a:xfrm rot="20641952">
            <a:off x="4023925" y="1608080"/>
            <a:ext cx="4222597" cy="4222598"/>
          </a:xfrm>
          <a:prstGeom prst="blockArc">
            <a:avLst>
              <a:gd name="adj1" fmla="val 18132433"/>
              <a:gd name="adj2" fmla="val 470963"/>
              <a:gd name="adj3" fmla="val 28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ibre Franklin"/>
              <a:ea typeface="+mn-ea"/>
              <a:cs typeface="+mn-cs"/>
            </a:endParaRPr>
          </a:p>
        </p:txBody>
      </p:sp>
      <p:sp>
        <p:nvSpPr>
          <p:cNvPr id="28" name="Halbbogen 27">
            <a:extLst>
              <a:ext uri="{FF2B5EF4-FFF2-40B4-BE49-F238E27FC236}">
                <a16:creationId xmlns:a16="http://schemas.microsoft.com/office/drawing/2014/main" id="{D35EFB3B-2B3D-4180-1F1A-6DC71B5E4DDD}"/>
              </a:ext>
            </a:extLst>
          </p:cNvPr>
          <p:cNvSpPr/>
          <p:nvPr/>
        </p:nvSpPr>
        <p:spPr>
          <a:xfrm rot="14762440">
            <a:off x="4023925" y="1608080"/>
            <a:ext cx="4222598" cy="4222597"/>
          </a:xfrm>
          <a:prstGeom prst="blockArc">
            <a:avLst>
              <a:gd name="adj1" fmla="val 18132433"/>
              <a:gd name="adj2" fmla="val 470963"/>
              <a:gd name="adj3" fmla="val 28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ibre Franklin"/>
              <a:ea typeface="+mn-ea"/>
              <a:cs typeface="+mn-cs"/>
            </a:endParaRPr>
          </a:p>
        </p:txBody>
      </p:sp>
      <p:sp>
        <p:nvSpPr>
          <p:cNvPr id="29" name="Halbbogen 28">
            <a:extLst>
              <a:ext uri="{FF2B5EF4-FFF2-40B4-BE49-F238E27FC236}">
                <a16:creationId xmlns:a16="http://schemas.microsoft.com/office/drawing/2014/main" id="{B39E44ED-C21C-735A-4159-B884C543E62A}"/>
              </a:ext>
            </a:extLst>
          </p:cNvPr>
          <p:cNvSpPr/>
          <p:nvPr/>
        </p:nvSpPr>
        <p:spPr>
          <a:xfrm rot="9915719">
            <a:off x="4023925" y="1608080"/>
            <a:ext cx="4222597" cy="4222598"/>
          </a:xfrm>
          <a:prstGeom prst="blockArc">
            <a:avLst>
              <a:gd name="adj1" fmla="val 18397457"/>
              <a:gd name="adj2" fmla="val 470963"/>
              <a:gd name="adj3" fmla="val 28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ibre Franklin"/>
              <a:ea typeface="+mn-ea"/>
              <a:cs typeface="+mn-cs"/>
            </a:endParaRPr>
          </a:p>
        </p:txBody>
      </p:sp>
      <p:sp>
        <p:nvSpPr>
          <p:cNvPr id="30" name="Halbbogen 29">
            <a:extLst>
              <a:ext uri="{FF2B5EF4-FFF2-40B4-BE49-F238E27FC236}">
                <a16:creationId xmlns:a16="http://schemas.microsoft.com/office/drawing/2014/main" id="{49B3F57F-65F9-2EF7-1EF1-3EEEA8573156}"/>
              </a:ext>
            </a:extLst>
          </p:cNvPr>
          <p:cNvSpPr/>
          <p:nvPr/>
        </p:nvSpPr>
        <p:spPr>
          <a:xfrm rot="3332189">
            <a:off x="4023925" y="1608080"/>
            <a:ext cx="4222598" cy="4222597"/>
          </a:xfrm>
          <a:prstGeom prst="blockArc">
            <a:avLst>
              <a:gd name="adj1" fmla="val 18632681"/>
              <a:gd name="adj2" fmla="val 470963"/>
              <a:gd name="adj3" fmla="val 28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ibre Franklin"/>
              <a:ea typeface="+mn-ea"/>
              <a:cs typeface="+mn-cs"/>
            </a:endParaRPr>
          </a:p>
        </p:txBody>
      </p:sp>
      <p:cxnSp>
        <p:nvCxnSpPr>
          <p:cNvPr id="31" name="Gerade Verbindung 30">
            <a:extLst>
              <a:ext uri="{FF2B5EF4-FFF2-40B4-BE49-F238E27FC236}">
                <a16:creationId xmlns:a16="http://schemas.microsoft.com/office/drawing/2014/main" id="{51131D83-F490-1C6F-6465-4650F6597057}"/>
              </a:ext>
            </a:extLst>
          </p:cNvPr>
          <p:cNvCxnSpPr>
            <a:cxnSpLocks/>
          </p:cNvCxnSpPr>
          <p:nvPr/>
        </p:nvCxnSpPr>
        <p:spPr>
          <a:xfrm>
            <a:off x="769687" y="3676166"/>
            <a:ext cx="1728000" cy="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CCF50CC4-956F-6D6A-B5C4-618F017F6C56}"/>
              </a:ext>
            </a:extLst>
          </p:cNvPr>
          <p:cNvCxnSpPr>
            <a:cxnSpLocks/>
          </p:cNvCxnSpPr>
          <p:nvPr/>
        </p:nvCxnSpPr>
        <p:spPr>
          <a:xfrm>
            <a:off x="6095993" y="1178783"/>
            <a:ext cx="0" cy="25200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21AC14B6-1121-38C9-1532-B3C6D054C6D9}"/>
              </a:ext>
            </a:extLst>
          </p:cNvPr>
          <p:cNvCxnSpPr>
            <a:cxnSpLocks/>
          </p:cNvCxnSpPr>
          <p:nvPr/>
        </p:nvCxnSpPr>
        <p:spPr>
          <a:xfrm flipV="1">
            <a:off x="6096000" y="5962108"/>
            <a:ext cx="0" cy="25200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F5D72820-256A-2F81-2CC7-91E35CCBBEB4}"/>
              </a:ext>
            </a:extLst>
          </p:cNvPr>
          <p:cNvCxnSpPr>
            <a:cxnSpLocks/>
          </p:cNvCxnSpPr>
          <p:nvPr/>
        </p:nvCxnSpPr>
        <p:spPr>
          <a:xfrm flipH="1">
            <a:off x="9070707" y="3647684"/>
            <a:ext cx="2138764" cy="8916"/>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graphicFrame>
        <p:nvGraphicFramePr>
          <p:cNvPr id="35" name="Diagramm 34">
            <a:extLst>
              <a:ext uri="{FF2B5EF4-FFF2-40B4-BE49-F238E27FC236}">
                <a16:creationId xmlns:a16="http://schemas.microsoft.com/office/drawing/2014/main" id="{2B0B24EF-BAE2-A75C-0FC7-0431A899D31D}"/>
              </a:ext>
            </a:extLst>
          </p:cNvPr>
          <p:cNvGraphicFramePr/>
          <p:nvPr/>
        </p:nvGraphicFramePr>
        <p:xfrm>
          <a:off x="3191433" y="1884216"/>
          <a:ext cx="5820903" cy="3642089"/>
        </p:xfrm>
        <a:graphic>
          <a:graphicData uri="http://schemas.openxmlformats.org/drawingml/2006/chart">
            <c:chart xmlns:c="http://schemas.openxmlformats.org/drawingml/2006/chart" xmlns:r="http://schemas.openxmlformats.org/officeDocument/2006/relationships" r:id="rId2"/>
          </a:graphicData>
        </a:graphic>
      </p:graphicFrame>
      <p:sp>
        <p:nvSpPr>
          <p:cNvPr id="36" name="Textfeld 35">
            <a:extLst>
              <a:ext uri="{FF2B5EF4-FFF2-40B4-BE49-F238E27FC236}">
                <a16:creationId xmlns:a16="http://schemas.microsoft.com/office/drawing/2014/main" id="{3A5945B9-4BFF-6CB5-7169-B42439268FD3}"/>
              </a:ext>
            </a:extLst>
          </p:cNvPr>
          <p:cNvSpPr txBox="1"/>
          <p:nvPr/>
        </p:nvSpPr>
        <p:spPr>
          <a:xfrm rot="18682328">
            <a:off x="4236467" y="1928080"/>
            <a:ext cx="3254776" cy="3254777"/>
          </a:xfrm>
          <a:prstGeom prst="rect">
            <a:avLst/>
          </a:prstGeom>
          <a:noFill/>
        </p:spPr>
        <p:txBody>
          <a:bodyPr wrap="square" lIns="0" tIns="0" rIns="0" bIns="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rPr>
              <a:t>OFF-TRAIL SEEKER</a:t>
            </a:r>
            <a:endParaRPr kumimoji="0" lang="en-US" sz="16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endParaRPr>
          </a:p>
        </p:txBody>
      </p:sp>
      <p:sp>
        <p:nvSpPr>
          <p:cNvPr id="37" name="Textfeld 36">
            <a:extLst>
              <a:ext uri="{FF2B5EF4-FFF2-40B4-BE49-F238E27FC236}">
                <a16:creationId xmlns:a16="http://schemas.microsoft.com/office/drawing/2014/main" id="{5A384E7D-8847-7C35-3CFC-5820150935AE}"/>
              </a:ext>
            </a:extLst>
          </p:cNvPr>
          <p:cNvSpPr txBox="1"/>
          <p:nvPr/>
        </p:nvSpPr>
        <p:spPr>
          <a:xfrm rot="2798468">
            <a:off x="4240137" y="2331976"/>
            <a:ext cx="3254776" cy="3254777"/>
          </a:xfrm>
          <a:prstGeom prst="rect">
            <a:avLst/>
          </a:prstGeom>
          <a:noFill/>
        </p:spPr>
        <p:txBody>
          <a:bodyPr wrap="square" lIns="0" tIns="0" rIns="0" bIns="0">
            <a:prstTxWarp prst="textArchUp">
              <a:avLst>
                <a:gd name="adj" fmla="val 1456771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rPr>
              <a:t>SMART ACTIVE </a:t>
            </a:r>
            <a:endParaRPr kumimoji="0" lang="en-US" sz="16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endParaRPr>
          </a:p>
        </p:txBody>
      </p:sp>
      <p:sp>
        <p:nvSpPr>
          <p:cNvPr id="38" name="Textfeld 37">
            <a:extLst>
              <a:ext uri="{FF2B5EF4-FFF2-40B4-BE49-F238E27FC236}">
                <a16:creationId xmlns:a16="http://schemas.microsoft.com/office/drawing/2014/main" id="{31135CE9-DEF6-9FFE-4AC3-F92A43B48FC2}"/>
              </a:ext>
            </a:extLst>
          </p:cNvPr>
          <p:cNvSpPr txBox="1"/>
          <p:nvPr/>
        </p:nvSpPr>
        <p:spPr>
          <a:xfrm rot="2712729">
            <a:off x="4677178" y="1874567"/>
            <a:ext cx="3254776" cy="3254777"/>
          </a:xfrm>
          <a:prstGeom prst="rect">
            <a:avLst/>
          </a:prstGeom>
          <a:noFill/>
        </p:spPr>
        <p:txBody>
          <a:bodyPr wrap="square" lIns="0" tIns="0" rIns="0" bIns="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rPr>
              <a:t>FLEXI-TRAVELER</a:t>
            </a:r>
            <a:endParaRPr kumimoji="0" lang="en-US" sz="16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endParaRPr>
          </a:p>
        </p:txBody>
      </p:sp>
      <p:sp>
        <p:nvSpPr>
          <p:cNvPr id="39" name="Textfeld 38">
            <a:extLst>
              <a:ext uri="{FF2B5EF4-FFF2-40B4-BE49-F238E27FC236}">
                <a16:creationId xmlns:a16="http://schemas.microsoft.com/office/drawing/2014/main" id="{0D4927CE-84E6-4359-A61B-9B7E7394163D}"/>
              </a:ext>
            </a:extLst>
          </p:cNvPr>
          <p:cNvSpPr txBox="1"/>
          <p:nvPr/>
        </p:nvSpPr>
        <p:spPr>
          <a:xfrm rot="18767090">
            <a:off x="4793798" y="2291232"/>
            <a:ext cx="3151314" cy="3337416"/>
          </a:xfrm>
          <a:prstGeom prst="rect">
            <a:avLst/>
          </a:prstGeom>
          <a:noFill/>
        </p:spPr>
        <p:txBody>
          <a:bodyPr wrap="square" lIns="0" tIns="0" rIns="0" bIns="0">
            <a:prstTxWarp prst="textArchUp">
              <a:avLst>
                <a:gd name="adj" fmla="val 11357245"/>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rPr>
              <a:t>PRESTIGE VOYAGER</a:t>
            </a:r>
            <a:endParaRPr kumimoji="0" lang="en-US" sz="16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endParaRPr>
          </a:p>
        </p:txBody>
      </p:sp>
      <p:sp>
        <p:nvSpPr>
          <p:cNvPr id="40" name="Textfeld 39">
            <a:extLst>
              <a:ext uri="{FF2B5EF4-FFF2-40B4-BE49-F238E27FC236}">
                <a16:creationId xmlns:a16="http://schemas.microsoft.com/office/drawing/2014/main" id="{9493B039-5C18-7683-9991-B10292331FE1}"/>
              </a:ext>
            </a:extLst>
          </p:cNvPr>
          <p:cNvSpPr txBox="1"/>
          <p:nvPr/>
        </p:nvSpPr>
        <p:spPr>
          <a:xfrm>
            <a:off x="5245106" y="1488918"/>
            <a:ext cx="1780233" cy="321318"/>
          </a:xfrm>
          <a:prstGeom prst="rect">
            <a:avLst/>
          </a:prstGeom>
          <a:noFill/>
        </p:spPr>
        <p:txBody>
          <a:bodyPr wrap="square" lIns="36000" tIns="0" rIns="3600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SHAPING</a:t>
            </a:r>
            <a:b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b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PERFECTION</a:t>
            </a:r>
          </a:p>
        </p:txBody>
      </p:sp>
      <p:sp>
        <p:nvSpPr>
          <p:cNvPr id="41" name="Textfeld 40">
            <a:extLst>
              <a:ext uri="{FF2B5EF4-FFF2-40B4-BE49-F238E27FC236}">
                <a16:creationId xmlns:a16="http://schemas.microsoft.com/office/drawing/2014/main" id="{96C05085-01CD-A193-2091-1769250962BC}"/>
              </a:ext>
            </a:extLst>
          </p:cNvPr>
          <p:cNvSpPr txBox="1"/>
          <p:nvPr/>
        </p:nvSpPr>
        <p:spPr>
          <a:xfrm>
            <a:off x="5245106" y="5566424"/>
            <a:ext cx="1780233" cy="321318"/>
          </a:xfrm>
          <a:prstGeom prst="rect">
            <a:avLst/>
          </a:prstGeom>
          <a:noFill/>
        </p:spPr>
        <p:txBody>
          <a:bodyPr wrap="square" lIns="36000" tIns="0" rIns="3600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MOVING</a:t>
            </a:r>
            <a:b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b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SOVEREIGNTY</a:t>
            </a:r>
            <a:endParaRPr kumimoji="0" lang="en-US" sz="1200" b="0" i="0" u="none" strike="noStrike" kern="1200" cap="none" spc="50" normalizeH="0" baseline="0" noProof="0" dirty="0">
              <a:ln>
                <a:noFill/>
              </a:ln>
              <a:solidFill>
                <a:srgbClr val="5D5D5D"/>
              </a:solidFill>
              <a:effectLst/>
              <a:uLnTx/>
              <a:uFillTx/>
              <a:latin typeface="Libre Franklin" pitchFamily="2" charset="77"/>
              <a:ea typeface="+mn-ea"/>
              <a:cs typeface="+mn-cs"/>
            </a:endParaRPr>
          </a:p>
        </p:txBody>
      </p:sp>
      <p:sp>
        <p:nvSpPr>
          <p:cNvPr id="42" name="Textfeld 41">
            <a:extLst>
              <a:ext uri="{FF2B5EF4-FFF2-40B4-BE49-F238E27FC236}">
                <a16:creationId xmlns:a16="http://schemas.microsoft.com/office/drawing/2014/main" id="{29A5EEE2-0631-5F0C-4729-E8884B0AAE06}"/>
              </a:ext>
            </a:extLst>
          </p:cNvPr>
          <p:cNvSpPr txBox="1"/>
          <p:nvPr/>
        </p:nvSpPr>
        <p:spPr>
          <a:xfrm>
            <a:off x="2681129" y="3433774"/>
            <a:ext cx="1601557" cy="512280"/>
          </a:xfrm>
          <a:prstGeom prst="rect">
            <a:avLst/>
          </a:prstGeom>
          <a:noFill/>
        </p:spPr>
        <p:txBody>
          <a:bodyPr wrap="squar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UNCOMPROMISING</a:t>
            </a:r>
            <a:b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b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COMFORT</a:t>
            </a:r>
          </a:p>
        </p:txBody>
      </p:sp>
      <p:sp>
        <p:nvSpPr>
          <p:cNvPr id="43" name="Textfeld 42">
            <a:extLst>
              <a:ext uri="{FF2B5EF4-FFF2-40B4-BE49-F238E27FC236}">
                <a16:creationId xmlns:a16="http://schemas.microsoft.com/office/drawing/2014/main" id="{E281845A-5B85-AA5C-11AF-EB5B5CCE402E}"/>
              </a:ext>
            </a:extLst>
          </p:cNvPr>
          <p:cNvSpPr txBox="1"/>
          <p:nvPr/>
        </p:nvSpPr>
        <p:spPr>
          <a:xfrm>
            <a:off x="7987319" y="3417651"/>
            <a:ext cx="1602000" cy="512280"/>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Pure </a:t>
            </a:r>
            <a:b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b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ambition</a:t>
            </a:r>
            <a:endParaRPr kumimoji="0" lang="en-US" sz="1200" b="0" i="0" u="none" strike="noStrike" kern="1200" cap="none" spc="50" normalizeH="0" baseline="0" noProof="0" dirty="0">
              <a:ln>
                <a:noFill/>
              </a:ln>
              <a:solidFill>
                <a:srgbClr val="5D5D5D"/>
              </a:solidFill>
              <a:effectLst/>
              <a:uLnTx/>
              <a:uFillTx/>
              <a:latin typeface="Libre Franklin" pitchFamily="2" charset="77"/>
              <a:ea typeface="+mn-ea"/>
              <a:cs typeface="+mn-cs"/>
            </a:endParaRPr>
          </a:p>
        </p:txBody>
      </p:sp>
      <p:grpSp>
        <p:nvGrpSpPr>
          <p:cNvPr id="44" name="Gruppieren 43">
            <a:extLst>
              <a:ext uri="{FF2B5EF4-FFF2-40B4-BE49-F238E27FC236}">
                <a16:creationId xmlns:a16="http://schemas.microsoft.com/office/drawing/2014/main" id="{99F54E03-1353-5C7E-F63E-2FD9217C2623}"/>
              </a:ext>
            </a:extLst>
          </p:cNvPr>
          <p:cNvGrpSpPr/>
          <p:nvPr/>
        </p:nvGrpSpPr>
        <p:grpSpPr>
          <a:xfrm>
            <a:off x="5095720" y="2689634"/>
            <a:ext cx="2000560" cy="2000561"/>
            <a:chOff x="5024779" y="2673375"/>
            <a:chExt cx="2000560" cy="2000561"/>
          </a:xfrm>
        </p:grpSpPr>
        <p:sp>
          <p:nvSpPr>
            <p:cNvPr id="45" name="Oval 44">
              <a:extLst>
                <a:ext uri="{FF2B5EF4-FFF2-40B4-BE49-F238E27FC236}">
                  <a16:creationId xmlns:a16="http://schemas.microsoft.com/office/drawing/2014/main" id="{C80714F7-D26B-E282-8A61-D1CC47F1CC20}"/>
                </a:ext>
              </a:extLst>
            </p:cNvPr>
            <p:cNvSpPr/>
            <p:nvPr/>
          </p:nvSpPr>
          <p:spPr>
            <a:xfrm>
              <a:off x="5024779" y="2673375"/>
              <a:ext cx="2000560" cy="2000561"/>
            </a:xfrm>
            <a:prstGeom prst="ellipse">
              <a:avLst/>
            </a:prstGeom>
            <a:solidFill>
              <a:schemeClr val="bg1"/>
            </a:solidFill>
            <a:ln w="254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6" name="Textfeld 45">
              <a:extLst>
                <a:ext uri="{FF2B5EF4-FFF2-40B4-BE49-F238E27FC236}">
                  <a16:creationId xmlns:a16="http://schemas.microsoft.com/office/drawing/2014/main" id="{C24CF7E5-3F40-54EC-E547-1146B9AEBE7E}"/>
                </a:ext>
              </a:extLst>
            </p:cNvPr>
            <p:cNvSpPr txBox="1"/>
            <p:nvPr/>
          </p:nvSpPr>
          <p:spPr>
            <a:xfrm>
              <a:off x="5404858" y="3250174"/>
              <a:ext cx="1240403" cy="846963"/>
            </a:xfrm>
            <a:prstGeom prst="rect">
              <a:avLst/>
            </a:prstGeom>
            <a:solidFill>
              <a:schemeClr val="bg1"/>
            </a:solidFill>
          </p:spPr>
          <p:txBody>
            <a:bodyPr wrap="non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t>#EXPLORE </a:t>
              </a:r>
              <a:b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br>
              <a: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t>PURE </a:t>
              </a:r>
              <a:b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br>
              <a: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t>PREMIUM</a:t>
              </a:r>
            </a:p>
          </p:txBody>
        </p:sp>
      </p:grpSp>
    </p:spTree>
    <p:extLst>
      <p:ext uri="{BB962C8B-B14F-4D97-AF65-F5344CB8AC3E}">
        <p14:creationId xmlns:p14="http://schemas.microsoft.com/office/powerpoint/2010/main" val="816050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EB5B4-B004-F503-9799-532FD5D082F3}"/>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0446DC4-17D9-54A2-3123-B57B9B8200CB}"/>
              </a:ext>
            </a:extLst>
          </p:cNvPr>
          <p:cNvGraphicFramePr>
            <a:graphicFrameLocks noChangeAspect="1"/>
          </p:cNvGraphicFramePr>
          <p:nvPr>
            <p:custDataLst>
              <p:tags r:id="rId1"/>
            </p:custDataLst>
            <p:extLst>
              <p:ext uri="{D42A27DB-BD31-4B8C-83A1-F6EECF244321}">
                <p14:modId xmlns:p14="http://schemas.microsoft.com/office/powerpoint/2010/main" val="3742883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6" name="think-cell data - do not delete" hidden="1">
                        <a:extLst>
                          <a:ext uri="{FF2B5EF4-FFF2-40B4-BE49-F238E27FC236}">
                            <a16:creationId xmlns:a16="http://schemas.microsoft.com/office/drawing/2014/main" id="{2B895E4B-B787-7739-7FA6-36B361F968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liennummernplatzhalter 4">
            <a:extLst>
              <a:ext uri="{FF2B5EF4-FFF2-40B4-BE49-F238E27FC236}">
                <a16:creationId xmlns:a16="http://schemas.microsoft.com/office/drawing/2014/main" id="{1C450755-B14F-BA3A-C08C-C5955859D643}"/>
              </a:ext>
            </a:extLst>
          </p:cNvPr>
          <p:cNvSpPr>
            <a:spLocks noGrp="1"/>
          </p:cNvSpPr>
          <p:nvPr>
            <p:ph type="sldNum" sz="quarter" idx="16"/>
          </p:nvPr>
        </p:nvSpPr>
        <p:spPr/>
        <p:txBody>
          <a:bodyPr/>
          <a:lstStyle/>
          <a:p>
            <a:fld id="{18299E47-36AB-422A-8771-01693144F6AF}" type="slidenum">
              <a:rPr lang="en-US" noProof="0" smtClean="0"/>
              <a:t>7</a:t>
            </a:fld>
            <a:endParaRPr lang="en-US" noProof="0" dirty="0"/>
          </a:p>
        </p:txBody>
      </p:sp>
      <p:sp>
        <p:nvSpPr>
          <p:cNvPr id="72" name="Titel 4">
            <a:extLst>
              <a:ext uri="{FF2B5EF4-FFF2-40B4-BE49-F238E27FC236}">
                <a16:creationId xmlns:a16="http://schemas.microsoft.com/office/drawing/2014/main" id="{E35EA8A5-054D-0E02-4A00-255DB6BD534B}"/>
              </a:ext>
            </a:extLst>
          </p:cNvPr>
          <p:cNvSpPr>
            <a:spLocks noGrp="1"/>
          </p:cNvSpPr>
          <p:nvPr>
            <p:ph type="title"/>
          </p:nvPr>
        </p:nvSpPr>
        <p:spPr>
          <a:xfrm>
            <a:off x="263525" y="601881"/>
            <a:ext cx="9021791" cy="579486"/>
          </a:xfrm>
        </p:spPr>
        <p:txBody>
          <a:bodyPr vert="horz"/>
          <a:lstStyle/>
          <a:p>
            <a:r>
              <a:rPr lang="en-US" noProof="0" dirty="0"/>
              <a:t>OVERVIEW</a:t>
            </a:r>
          </a:p>
        </p:txBody>
      </p:sp>
      <p:sp>
        <p:nvSpPr>
          <p:cNvPr id="73" name="Textplatzhalter 29">
            <a:extLst>
              <a:ext uri="{FF2B5EF4-FFF2-40B4-BE49-F238E27FC236}">
                <a16:creationId xmlns:a16="http://schemas.microsoft.com/office/drawing/2014/main" id="{FF8E850D-D667-D0EF-6B04-D0317BC9DAF5}"/>
              </a:ext>
            </a:extLst>
          </p:cNvPr>
          <p:cNvSpPr>
            <a:spLocks noGrp="1"/>
          </p:cNvSpPr>
          <p:nvPr>
            <p:ph type="body" sz="quarter" idx="13"/>
          </p:nvPr>
        </p:nvSpPr>
        <p:spPr>
          <a:xfrm>
            <a:off x="263526" y="269831"/>
            <a:ext cx="5727972" cy="173204"/>
          </a:xfrm>
        </p:spPr>
        <p:txBody>
          <a:bodyPr/>
          <a:lstStyle/>
          <a:p>
            <a:r>
              <a:rPr lang="en-US" noProof="0" dirty="0"/>
              <a:t>The communicative target groups</a:t>
            </a:r>
          </a:p>
        </p:txBody>
      </p:sp>
      <p:grpSp>
        <p:nvGrpSpPr>
          <p:cNvPr id="4" name="Gruppieren 3">
            <a:extLst>
              <a:ext uri="{FF2B5EF4-FFF2-40B4-BE49-F238E27FC236}">
                <a16:creationId xmlns:a16="http://schemas.microsoft.com/office/drawing/2014/main" id="{340D0A18-4728-8A7D-0BD0-52551B6A26D1}"/>
              </a:ext>
            </a:extLst>
          </p:cNvPr>
          <p:cNvGrpSpPr/>
          <p:nvPr/>
        </p:nvGrpSpPr>
        <p:grpSpPr>
          <a:xfrm>
            <a:off x="6674596" y="1105429"/>
            <a:ext cx="4630267" cy="1848193"/>
            <a:chOff x="6674596" y="4481826"/>
            <a:chExt cx="4630267" cy="1848193"/>
          </a:xfrm>
        </p:grpSpPr>
        <p:sp>
          <p:nvSpPr>
            <p:cNvPr id="87" name="Rechteck 86">
              <a:extLst>
                <a:ext uri="{FF2B5EF4-FFF2-40B4-BE49-F238E27FC236}">
                  <a16:creationId xmlns:a16="http://schemas.microsoft.com/office/drawing/2014/main" id="{325BA2C3-A99F-797E-3FCA-B8F480C4B4DC}"/>
                </a:ext>
              </a:extLst>
            </p:cNvPr>
            <p:cNvSpPr/>
            <p:nvPr/>
          </p:nvSpPr>
          <p:spPr>
            <a:xfrm>
              <a:off x="6674596" y="4489808"/>
              <a:ext cx="3348663" cy="18370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152000" rIns="144000" rtlCol="0" anchor="ctr"/>
            <a:lstStyle/>
            <a:p>
              <a:pPr marL="0" marR="0" lvl="0" indent="0" algn="r" defTabSz="914400" rtl="0" eaLnBrk="1" fontAlgn="auto" latinLnBrk="0" hangingPunct="1">
                <a:lnSpc>
                  <a:spcPct val="100000"/>
                </a:lnSpc>
                <a:spcBef>
                  <a:spcPts val="0"/>
                </a:spcBef>
                <a:spcAft>
                  <a:spcPts val="0"/>
                </a:spcAft>
                <a:buClrTx/>
                <a:buSzTx/>
                <a:buFontTx/>
                <a:buNone/>
                <a:tabLst>
                  <a:tab pos="2085975" algn="l"/>
                  <a:tab pos="2216150" algn="l"/>
                </a:tabLst>
                <a:defRPr/>
              </a:pPr>
              <a: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t>For this performance-oriented target group, exercise is part of the journey. They love athletic challenges and plan their travel activities with precision. Smart solutions are essential.</a:t>
              </a:r>
            </a:p>
          </p:txBody>
        </p:sp>
        <p:pic>
          <p:nvPicPr>
            <p:cNvPr id="86" name="Picture 2" descr="Best Ager im Fitnessclub, Fitness … – Bild kaufen – 71127964 ...">
              <a:extLst>
                <a:ext uri="{FF2B5EF4-FFF2-40B4-BE49-F238E27FC236}">
                  <a16:creationId xmlns:a16="http://schemas.microsoft.com/office/drawing/2014/main" id="{C06AF444-16B0-11A4-9A68-6E4C2BB5449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001347" y="4481826"/>
              <a:ext cx="1303516" cy="1848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uppieren 6">
            <a:extLst>
              <a:ext uri="{FF2B5EF4-FFF2-40B4-BE49-F238E27FC236}">
                <a16:creationId xmlns:a16="http://schemas.microsoft.com/office/drawing/2014/main" id="{876754EB-9EF5-2FA6-1E3A-A442A6659F00}"/>
              </a:ext>
            </a:extLst>
          </p:cNvPr>
          <p:cNvGrpSpPr/>
          <p:nvPr/>
        </p:nvGrpSpPr>
        <p:grpSpPr>
          <a:xfrm>
            <a:off x="706779" y="1125414"/>
            <a:ext cx="4668140" cy="1848193"/>
            <a:chOff x="706779" y="4481826"/>
            <a:chExt cx="4668140" cy="1848193"/>
          </a:xfrm>
        </p:grpSpPr>
        <p:pic>
          <p:nvPicPr>
            <p:cNvPr id="88" name="Picture 26" descr="Foto: &quot;obs/Gerry Weber International AG&quot;">
              <a:extLst>
                <a:ext uri="{FF2B5EF4-FFF2-40B4-BE49-F238E27FC236}">
                  <a16:creationId xmlns:a16="http://schemas.microsoft.com/office/drawing/2014/main" id="{46710A64-6428-CBA5-372B-A79E2EA56BD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06779" y="4481826"/>
              <a:ext cx="1311169" cy="1848193"/>
            </a:xfrm>
            <a:prstGeom prst="rect">
              <a:avLst/>
            </a:prstGeom>
            <a:noFill/>
            <a:ln w="63500" cap="sq">
              <a:noFill/>
              <a:miter lim="800000"/>
            </a:ln>
          </p:spPr>
        </p:pic>
        <p:sp>
          <p:nvSpPr>
            <p:cNvPr id="89" name="Rechteck 88">
              <a:extLst>
                <a:ext uri="{FF2B5EF4-FFF2-40B4-BE49-F238E27FC236}">
                  <a16:creationId xmlns:a16="http://schemas.microsoft.com/office/drawing/2014/main" id="{14576F90-AE6F-C8C2-CB6F-FA2E4B628023}"/>
                </a:ext>
              </a:extLst>
            </p:cNvPr>
            <p:cNvSpPr/>
            <p:nvPr/>
          </p:nvSpPr>
          <p:spPr>
            <a:xfrm>
              <a:off x="2026256" y="4707766"/>
              <a:ext cx="3348663" cy="1622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152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2085975" algn="l"/>
                  <a:tab pos="2216150" algn="l"/>
                </a:tabLst>
                <a:defRPr/>
              </a:pPr>
              <a: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t>This target group naturally associates travel with comfort. They value high-quality experiences and reliable service. People who don't want to miss out on the feeling of luxury when they are on the move.</a:t>
              </a:r>
            </a:p>
          </p:txBody>
        </p:sp>
      </p:grpSp>
      <p:grpSp>
        <p:nvGrpSpPr>
          <p:cNvPr id="3" name="Gruppieren 2">
            <a:extLst>
              <a:ext uri="{FF2B5EF4-FFF2-40B4-BE49-F238E27FC236}">
                <a16:creationId xmlns:a16="http://schemas.microsoft.com/office/drawing/2014/main" id="{EC57D564-1E5E-9AC4-61B7-B36BE27E3379}"/>
              </a:ext>
            </a:extLst>
          </p:cNvPr>
          <p:cNvGrpSpPr/>
          <p:nvPr/>
        </p:nvGrpSpPr>
        <p:grpSpPr>
          <a:xfrm>
            <a:off x="7096280" y="4557921"/>
            <a:ext cx="4204113" cy="1645750"/>
            <a:chOff x="7096280" y="1206779"/>
            <a:chExt cx="4204113" cy="1645750"/>
          </a:xfrm>
        </p:grpSpPr>
        <p:sp>
          <p:nvSpPr>
            <p:cNvPr id="90" name="Rechteck 89">
              <a:extLst>
                <a:ext uri="{FF2B5EF4-FFF2-40B4-BE49-F238E27FC236}">
                  <a16:creationId xmlns:a16="http://schemas.microsoft.com/office/drawing/2014/main" id="{F7379074-DD50-998B-8C14-B8C3BA20E114}"/>
                </a:ext>
              </a:extLst>
            </p:cNvPr>
            <p:cNvSpPr/>
            <p:nvPr/>
          </p:nvSpPr>
          <p:spPr>
            <a:xfrm>
              <a:off x="7096280" y="1230276"/>
              <a:ext cx="2902544" cy="1622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152000" rIns="144000" rtlCol="0" anchor="ctr"/>
            <a:lstStyle/>
            <a:p>
              <a:pPr marL="0" marR="0" lvl="0" indent="0" algn="r" defTabSz="914400" rtl="0" eaLnBrk="1" fontAlgn="auto" latinLnBrk="0" hangingPunct="1">
                <a:lnSpc>
                  <a:spcPct val="100000"/>
                </a:lnSpc>
                <a:spcBef>
                  <a:spcPts val="0"/>
                </a:spcBef>
                <a:spcAft>
                  <a:spcPts val="0"/>
                </a:spcAft>
                <a:buClrTx/>
                <a:buSzTx/>
                <a:buFontTx/>
                <a:buNone/>
                <a:tabLst>
                  <a:tab pos="2085975" algn="l"/>
                  <a:tab pos="2216150" algn="l"/>
                </a:tabLst>
                <a:defRPr/>
              </a:pPr>
              <a: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t>Independent and spontaneous: </a:t>
              </a:r>
              <a:b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br>
              <a: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t>This target group avoids the beaten track.  Time spent in nature is  top priority for them. </a:t>
              </a:r>
              <a:b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br>
              <a: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t>They actively experience the outdoors </a:t>
              </a:r>
              <a:r>
                <a:rPr lang="en-US" sz="1100" noProof="0" dirty="0">
                  <a:solidFill>
                    <a:schemeClr val="tx1"/>
                  </a:solidFill>
                  <a:latin typeface="Libre Franklin" pitchFamily="2" charset="77"/>
                </a:rPr>
                <a:t> </a:t>
              </a:r>
              <a: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t>actively with innovative equipment.</a:t>
              </a:r>
            </a:p>
          </p:txBody>
        </p:sp>
        <p:pic>
          <p:nvPicPr>
            <p:cNvPr id="91" name="Picture 2">
              <a:extLst>
                <a:ext uri="{FF2B5EF4-FFF2-40B4-BE49-F238E27FC236}">
                  <a16:creationId xmlns:a16="http://schemas.microsoft.com/office/drawing/2014/main" id="{31315A0A-63A3-7A29-C4EA-483D6EF86AA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998824" y="1206779"/>
              <a:ext cx="1301569" cy="1624834"/>
            </a:xfrm>
            <a:prstGeom prst="rect">
              <a:avLst/>
            </a:prstGeom>
            <a:noFill/>
            <a:ln w="63500">
              <a:noFill/>
              <a:miter lim="800000"/>
            </a:ln>
            <a:extLst>
              <a:ext uri="{909E8E84-426E-40DD-AFC4-6F175D3DCCD1}">
                <a14:hiddenFill xmlns:a14="http://schemas.microsoft.com/office/drawing/2010/main">
                  <a:solidFill>
                    <a:srgbClr val="FFFFFF"/>
                  </a:solidFill>
                </a14:hiddenFill>
              </a:ext>
            </a:extLst>
          </p:spPr>
        </p:pic>
      </p:grpSp>
      <p:grpSp>
        <p:nvGrpSpPr>
          <p:cNvPr id="2" name="Gruppieren 1">
            <a:extLst>
              <a:ext uri="{FF2B5EF4-FFF2-40B4-BE49-F238E27FC236}">
                <a16:creationId xmlns:a16="http://schemas.microsoft.com/office/drawing/2014/main" id="{398ECCEA-DBF0-C84C-4191-F9E679D6A680}"/>
              </a:ext>
            </a:extLst>
          </p:cNvPr>
          <p:cNvGrpSpPr/>
          <p:nvPr/>
        </p:nvGrpSpPr>
        <p:grpSpPr>
          <a:xfrm>
            <a:off x="744677" y="4539941"/>
            <a:ext cx="4658750" cy="1812741"/>
            <a:chOff x="744677" y="1206779"/>
            <a:chExt cx="4658750" cy="1812741"/>
          </a:xfrm>
        </p:grpSpPr>
        <p:sp>
          <p:nvSpPr>
            <p:cNvPr id="92" name="Rechteck 91">
              <a:extLst>
                <a:ext uri="{FF2B5EF4-FFF2-40B4-BE49-F238E27FC236}">
                  <a16:creationId xmlns:a16="http://schemas.microsoft.com/office/drawing/2014/main" id="{8AADCF49-E3AB-DDC4-FB2A-06044F57A6A0}"/>
                </a:ext>
              </a:extLst>
            </p:cNvPr>
            <p:cNvSpPr/>
            <p:nvPr/>
          </p:nvSpPr>
          <p:spPr>
            <a:xfrm>
              <a:off x="2054764" y="1206779"/>
              <a:ext cx="3348663" cy="1622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152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2085975" algn="l"/>
                  <a:tab pos="2216150" algn="l"/>
                </a:tabLst>
                <a:defRPr/>
              </a:pPr>
              <a: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t>Whether it's short urban trips or</a:t>
              </a:r>
              <a:r>
                <a:rPr lang="en-US" sz="1100" noProof="0" dirty="0">
                  <a:solidFill>
                    <a:schemeClr val="tx1"/>
                  </a:solidFill>
                  <a:latin typeface="Libre Franklin" pitchFamily="2" charset="77"/>
                </a:rPr>
                <a:t> </a:t>
              </a:r>
              <a: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t>spontaneous outdoor activities – this target group values compact solutions that </a:t>
              </a:r>
              <a:b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br>
              <a: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t>offer maximum flexibility. </a:t>
              </a:r>
              <a:b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br>
              <a:r>
                <a:rPr kumimoji="0" lang="en-US" sz="1100" b="0" i="0" u="none" strike="noStrike" kern="1200" cap="none" spc="0" normalizeH="0" baseline="0" noProof="0" dirty="0">
                  <a:ln>
                    <a:noFill/>
                  </a:ln>
                  <a:solidFill>
                    <a:schemeClr val="tx1"/>
                  </a:solidFill>
                  <a:effectLst/>
                  <a:uLnTx/>
                  <a:uFillTx/>
                  <a:latin typeface="Libre Franklin" pitchFamily="2" charset="77"/>
                  <a:ea typeface="+mn-ea"/>
                  <a:cs typeface="+mn-cs"/>
                </a:rPr>
                <a:t>Ideal for anyone looking for an uncomplicated yet comfortable way to travel.</a:t>
              </a:r>
            </a:p>
          </p:txBody>
        </p:sp>
        <p:pic>
          <p:nvPicPr>
            <p:cNvPr id="93" name="Picture 4">
              <a:extLst>
                <a:ext uri="{FF2B5EF4-FFF2-40B4-BE49-F238E27FC236}">
                  <a16:creationId xmlns:a16="http://schemas.microsoft.com/office/drawing/2014/main" id="{8C742EFD-2F88-2201-F8E2-94B3C70CBF7A}"/>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flipH="1">
              <a:off x="744677" y="1206779"/>
              <a:ext cx="1292388" cy="181274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feld 7">
            <a:extLst>
              <a:ext uri="{FF2B5EF4-FFF2-40B4-BE49-F238E27FC236}">
                <a16:creationId xmlns:a16="http://schemas.microsoft.com/office/drawing/2014/main" id="{650BD392-9D07-47D0-1B0F-4B723A55771B}"/>
              </a:ext>
            </a:extLst>
          </p:cNvPr>
          <p:cNvSpPr txBox="1"/>
          <p:nvPr/>
        </p:nvSpPr>
        <p:spPr>
          <a:xfrm rot="5400000">
            <a:off x="10487022" y="3472434"/>
            <a:ext cx="248722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Libre Franklin SemiBold" pitchFamily="2" charset="77"/>
                <a:ea typeface="+mn-ea"/>
                <a:cs typeface="+mn-cs"/>
              </a:rPr>
              <a:t>PERFORMANCE</a:t>
            </a:r>
            <a:endParaRPr kumimoji="0" lang="en-US" sz="1800" b="1" i="0" u="none" strike="noStrike" kern="1200" cap="none" spc="0" normalizeH="0" baseline="0" noProof="0" dirty="0">
              <a:ln>
                <a:noFill/>
              </a:ln>
              <a:solidFill>
                <a:prstClr val="white"/>
              </a:solidFill>
              <a:effectLst/>
              <a:uLnTx/>
              <a:uFillTx/>
              <a:latin typeface="Libre Franklin SemiBold" pitchFamily="2" charset="77"/>
              <a:ea typeface="+mn-ea"/>
              <a:cs typeface="+mn-cs"/>
            </a:endParaRPr>
          </a:p>
        </p:txBody>
      </p:sp>
      <p:sp>
        <p:nvSpPr>
          <p:cNvPr id="9" name="Textfeld 8">
            <a:extLst>
              <a:ext uri="{FF2B5EF4-FFF2-40B4-BE49-F238E27FC236}">
                <a16:creationId xmlns:a16="http://schemas.microsoft.com/office/drawing/2014/main" id="{3FCE705B-1823-95DB-4E99-68DF3F4CAC2E}"/>
              </a:ext>
            </a:extLst>
          </p:cNvPr>
          <p:cNvSpPr txBox="1"/>
          <p:nvPr/>
        </p:nvSpPr>
        <p:spPr>
          <a:xfrm>
            <a:off x="4198778" y="782248"/>
            <a:ext cx="3794431"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Libre Franklin SemiBold" pitchFamily="2" charset="77"/>
                <a:ea typeface="+mn-ea"/>
                <a:cs typeface="+mn-cs"/>
              </a:rPr>
              <a:t>Reliability </a:t>
            </a:r>
            <a:endParaRPr kumimoji="0" lang="en-US" sz="1800" b="1" i="0" u="none" strike="noStrike" kern="1200" cap="none" spc="0" normalizeH="0" baseline="0" noProof="0" dirty="0">
              <a:ln>
                <a:noFill/>
              </a:ln>
              <a:solidFill>
                <a:prstClr val="white"/>
              </a:solidFill>
              <a:effectLst/>
              <a:uLnTx/>
              <a:uFillTx/>
              <a:latin typeface="Libre Franklin SemiBold" pitchFamily="2" charset="77"/>
              <a:ea typeface="+mn-ea"/>
              <a:cs typeface="+mn-cs"/>
            </a:endParaRPr>
          </a:p>
        </p:txBody>
      </p:sp>
      <p:sp>
        <p:nvSpPr>
          <p:cNvPr id="10" name="Textfeld 9">
            <a:extLst>
              <a:ext uri="{FF2B5EF4-FFF2-40B4-BE49-F238E27FC236}">
                <a16:creationId xmlns:a16="http://schemas.microsoft.com/office/drawing/2014/main" id="{2977145C-ADC0-C39C-B586-36187FD4072A}"/>
              </a:ext>
            </a:extLst>
          </p:cNvPr>
          <p:cNvSpPr txBox="1"/>
          <p:nvPr/>
        </p:nvSpPr>
        <p:spPr>
          <a:xfrm>
            <a:off x="4852224" y="6321463"/>
            <a:ext cx="248722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Libre Franklin SemiBold" pitchFamily="2" charset="77"/>
                <a:ea typeface="+mn-ea"/>
                <a:cs typeface="+mn-cs"/>
              </a:rPr>
              <a:t>Flexibility</a:t>
            </a:r>
            <a:endParaRPr kumimoji="0" lang="en-US" sz="1800" b="1" i="0" u="none" strike="noStrike" kern="1200" cap="none" spc="0" normalizeH="0" baseline="0" noProof="0" dirty="0">
              <a:ln>
                <a:noFill/>
              </a:ln>
              <a:solidFill>
                <a:prstClr val="white"/>
              </a:solidFill>
              <a:effectLst/>
              <a:uLnTx/>
              <a:uFillTx/>
              <a:latin typeface="Libre Franklin SemiBold" pitchFamily="2" charset="77"/>
              <a:ea typeface="+mn-ea"/>
              <a:cs typeface="+mn-cs"/>
            </a:endParaRPr>
          </a:p>
        </p:txBody>
      </p:sp>
      <p:sp>
        <p:nvSpPr>
          <p:cNvPr id="11" name="Textfeld 10">
            <a:extLst>
              <a:ext uri="{FF2B5EF4-FFF2-40B4-BE49-F238E27FC236}">
                <a16:creationId xmlns:a16="http://schemas.microsoft.com/office/drawing/2014/main" id="{C5D08C09-48ED-DEDD-4617-A2C8AE2CDD34}"/>
              </a:ext>
            </a:extLst>
          </p:cNvPr>
          <p:cNvSpPr txBox="1"/>
          <p:nvPr/>
        </p:nvSpPr>
        <p:spPr>
          <a:xfrm rot="16200000">
            <a:off x="-762356" y="3555144"/>
            <a:ext cx="248722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Libre Franklin SemiBold" pitchFamily="2" charset="77"/>
                <a:ea typeface="+mn-ea"/>
                <a:cs typeface="+mn-cs"/>
              </a:rPr>
              <a:t>PLEASURE</a:t>
            </a:r>
            <a:endParaRPr kumimoji="0" lang="en-US" sz="1800" b="1" i="0" u="none" strike="noStrike" kern="1200" cap="none" spc="0" normalizeH="0" baseline="0" noProof="0" dirty="0">
              <a:ln>
                <a:noFill/>
              </a:ln>
              <a:solidFill>
                <a:prstClr val="white"/>
              </a:solidFill>
              <a:effectLst/>
              <a:uLnTx/>
              <a:uFillTx/>
              <a:latin typeface="Libre Franklin SemiBold" pitchFamily="2" charset="77"/>
              <a:ea typeface="+mn-ea"/>
              <a:cs typeface="+mn-cs"/>
            </a:endParaRPr>
          </a:p>
        </p:txBody>
      </p:sp>
      <p:sp>
        <p:nvSpPr>
          <p:cNvPr id="12" name="Halbbogen 11">
            <a:extLst>
              <a:ext uri="{FF2B5EF4-FFF2-40B4-BE49-F238E27FC236}">
                <a16:creationId xmlns:a16="http://schemas.microsoft.com/office/drawing/2014/main" id="{B0561E10-F417-0E72-1267-0578B618700A}"/>
              </a:ext>
            </a:extLst>
          </p:cNvPr>
          <p:cNvSpPr/>
          <p:nvPr/>
        </p:nvSpPr>
        <p:spPr>
          <a:xfrm rot="20641952">
            <a:off x="4023925" y="1608080"/>
            <a:ext cx="4222597" cy="4222598"/>
          </a:xfrm>
          <a:prstGeom prst="blockArc">
            <a:avLst>
              <a:gd name="adj1" fmla="val 18132433"/>
              <a:gd name="adj2" fmla="val 470963"/>
              <a:gd name="adj3" fmla="val 28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ibre Franklin"/>
              <a:ea typeface="+mn-ea"/>
              <a:cs typeface="+mn-cs"/>
            </a:endParaRPr>
          </a:p>
        </p:txBody>
      </p:sp>
      <p:sp>
        <p:nvSpPr>
          <p:cNvPr id="13" name="Halbbogen 12">
            <a:extLst>
              <a:ext uri="{FF2B5EF4-FFF2-40B4-BE49-F238E27FC236}">
                <a16:creationId xmlns:a16="http://schemas.microsoft.com/office/drawing/2014/main" id="{29D76031-BC8D-F49E-C7B0-C3BCA7230FCA}"/>
              </a:ext>
            </a:extLst>
          </p:cNvPr>
          <p:cNvSpPr/>
          <p:nvPr/>
        </p:nvSpPr>
        <p:spPr>
          <a:xfrm rot="14762440">
            <a:off x="4023925" y="1608080"/>
            <a:ext cx="4222598" cy="4222597"/>
          </a:xfrm>
          <a:prstGeom prst="blockArc">
            <a:avLst>
              <a:gd name="adj1" fmla="val 18132433"/>
              <a:gd name="adj2" fmla="val 470963"/>
              <a:gd name="adj3" fmla="val 28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ibre Franklin"/>
              <a:ea typeface="+mn-ea"/>
              <a:cs typeface="+mn-cs"/>
            </a:endParaRPr>
          </a:p>
        </p:txBody>
      </p:sp>
      <p:sp>
        <p:nvSpPr>
          <p:cNvPr id="14" name="Halbbogen 13">
            <a:extLst>
              <a:ext uri="{FF2B5EF4-FFF2-40B4-BE49-F238E27FC236}">
                <a16:creationId xmlns:a16="http://schemas.microsoft.com/office/drawing/2014/main" id="{40928214-CFE0-5788-92A2-49E45AD8D244}"/>
              </a:ext>
            </a:extLst>
          </p:cNvPr>
          <p:cNvSpPr/>
          <p:nvPr/>
        </p:nvSpPr>
        <p:spPr>
          <a:xfrm rot="9915719">
            <a:off x="4023925" y="1608080"/>
            <a:ext cx="4222597" cy="4222598"/>
          </a:xfrm>
          <a:prstGeom prst="blockArc">
            <a:avLst>
              <a:gd name="adj1" fmla="val 18397457"/>
              <a:gd name="adj2" fmla="val 470963"/>
              <a:gd name="adj3" fmla="val 28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ibre Franklin"/>
              <a:ea typeface="+mn-ea"/>
              <a:cs typeface="+mn-cs"/>
            </a:endParaRPr>
          </a:p>
        </p:txBody>
      </p:sp>
      <p:sp>
        <p:nvSpPr>
          <p:cNvPr id="15" name="Halbbogen 14">
            <a:extLst>
              <a:ext uri="{FF2B5EF4-FFF2-40B4-BE49-F238E27FC236}">
                <a16:creationId xmlns:a16="http://schemas.microsoft.com/office/drawing/2014/main" id="{1353B5D5-FE49-9521-99A2-695BA17A117C}"/>
              </a:ext>
            </a:extLst>
          </p:cNvPr>
          <p:cNvSpPr/>
          <p:nvPr/>
        </p:nvSpPr>
        <p:spPr>
          <a:xfrm rot="3332189">
            <a:off x="4023925" y="1608080"/>
            <a:ext cx="4222598" cy="4222597"/>
          </a:xfrm>
          <a:prstGeom prst="blockArc">
            <a:avLst>
              <a:gd name="adj1" fmla="val 18632681"/>
              <a:gd name="adj2" fmla="val 470963"/>
              <a:gd name="adj3" fmla="val 28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ibre Franklin"/>
              <a:ea typeface="+mn-ea"/>
              <a:cs typeface="+mn-cs"/>
            </a:endParaRPr>
          </a:p>
        </p:txBody>
      </p:sp>
      <p:cxnSp>
        <p:nvCxnSpPr>
          <p:cNvPr id="16" name="Gerade Verbindung 15">
            <a:extLst>
              <a:ext uri="{FF2B5EF4-FFF2-40B4-BE49-F238E27FC236}">
                <a16:creationId xmlns:a16="http://schemas.microsoft.com/office/drawing/2014/main" id="{BD409629-EA30-EE8C-DBB8-A319BC500A6A}"/>
              </a:ext>
            </a:extLst>
          </p:cNvPr>
          <p:cNvCxnSpPr>
            <a:cxnSpLocks/>
          </p:cNvCxnSpPr>
          <p:nvPr/>
        </p:nvCxnSpPr>
        <p:spPr>
          <a:xfrm>
            <a:off x="769687" y="3676166"/>
            <a:ext cx="1728000" cy="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C06A9D28-0971-B8B6-B114-45B1414175AE}"/>
              </a:ext>
            </a:extLst>
          </p:cNvPr>
          <p:cNvCxnSpPr>
            <a:cxnSpLocks/>
          </p:cNvCxnSpPr>
          <p:nvPr/>
        </p:nvCxnSpPr>
        <p:spPr>
          <a:xfrm>
            <a:off x="6095993" y="1178783"/>
            <a:ext cx="0" cy="25200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AF22F290-99A6-5FEB-B072-092256F4BC48}"/>
              </a:ext>
            </a:extLst>
          </p:cNvPr>
          <p:cNvCxnSpPr>
            <a:cxnSpLocks/>
          </p:cNvCxnSpPr>
          <p:nvPr/>
        </p:nvCxnSpPr>
        <p:spPr>
          <a:xfrm flipV="1">
            <a:off x="6096000" y="5962108"/>
            <a:ext cx="0" cy="25200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16907438-A992-DAFA-339F-8DAD0FBAF43E}"/>
              </a:ext>
            </a:extLst>
          </p:cNvPr>
          <p:cNvCxnSpPr>
            <a:cxnSpLocks/>
          </p:cNvCxnSpPr>
          <p:nvPr/>
        </p:nvCxnSpPr>
        <p:spPr>
          <a:xfrm flipH="1">
            <a:off x="9070707" y="3647684"/>
            <a:ext cx="2138764" cy="8916"/>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graphicFrame>
        <p:nvGraphicFramePr>
          <p:cNvPr id="20" name="Diagramm 19">
            <a:extLst>
              <a:ext uri="{FF2B5EF4-FFF2-40B4-BE49-F238E27FC236}">
                <a16:creationId xmlns:a16="http://schemas.microsoft.com/office/drawing/2014/main" id="{3DE1DDBF-3E61-2BBE-B5D4-0A1E720EA9A6}"/>
              </a:ext>
            </a:extLst>
          </p:cNvPr>
          <p:cNvGraphicFramePr/>
          <p:nvPr/>
        </p:nvGraphicFramePr>
        <p:xfrm>
          <a:off x="3191433" y="1884216"/>
          <a:ext cx="5820903" cy="3642089"/>
        </p:xfrm>
        <a:graphic>
          <a:graphicData uri="http://schemas.openxmlformats.org/drawingml/2006/chart">
            <c:chart xmlns:c="http://schemas.openxmlformats.org/drawingml/2006/chart" xmlns:r="http://schemas.openxmlformats.org/officeDocument/2006/relationships" r:id="rId9"/>
          </a:graphicData>
        </a:graphic>
      </p:graphicFrame>
      <p:sp>
        <p:nvSpPr>
          <p:cNvPr id="21" name="Textfeld 20">
            <a:extLst>
              <a:ext uri="{FF2B5EF4-FFF2-40B4-BE49-F238E27FC236}">
                <a16:creationId xmlns:a16="http://schemas.microsoft.com/office/drawing/2014/main" id="{1F23BE0B-4F67-0D3E-5284-1EABBDCF87A0}"/>
              </a:ext>
            </a:extLst>
          </p:cNvPr>
          <p:cNvSpPr txBox="1"/>
          <p:nvPr/>
        </p:nvSpPr>
        <p:spPr>
          <a:xfrm rot="18682328">
            <a:off x="4236467" y="1928080"/>
            <a:ext cx="3254776" cy="3254777"/>
          </a:xfrm>
          <a:prstGeom prst="rect">
            <a:avLst/>
          </a:prstGeom>
          <a:noFill/>
        </p:spPr>
        <p:txBody>
          <a:bodyPr wrap="square" lIns="0" tIns="0" rIns="0" bIns="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rPr>
              <a:t>OFF-TRAIL SEEKER</a:t>
            </a:r>
            <a:endParaRPr kumimoji="0" lang="en-US" sz="16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endParaRPr>
          </a:p>
        </p:txBody>
      </p:sp>
      <p:sp>
        <p:nvSpPr>
          <p:cNvPr id="22" name="Textfeld 21">
            <a:extLst>
              <a:ext uri="{FF2B5EF4-FFF2-40B4-BE49-F238E27FC236}">
                <a16:creationId xmlns:a16="http://schemas.microsoft.com/office/drawing/2014/main" id="{9C31AFED-BEDC-21CC-2346-B0C75D00F93C}"/>
              </a:ext>
            </a:extLst>
          </p:cNvPr>
          <p:cNvSpPr txBox="1"/>
          <p:nvPr/>
        </p:nvSpPr>
        <p:spPr>
          <a:xfrm rot="2798468">
            <a:off x="4240137" y="2331976"/>
            <a:ext cx="3254776" cy="3254777"/>
          </a:xfrm>
          <a:prstGeom prst="rect">
            <a:avLst/>
          </a:prstGeom>
          <a:noFill/>
        </p:spPr>
        <p:txBody>
          <a:bodyPr wrap="square" lIns="0" tIns="0" rIns="0" bIns="0">
            <a:prstTxWarp prst="textArchUp">
              <a:avLst>
                <a:gd name="adj" fmla="val 1456771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rPr>
              <a:t>SMART ACTIVE </a:t>
            </a:r>
            <a:endParaRPr kumimoji="0" lang="en-US" sz="16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endParaRPr>
          </a:p>
        </p:txBody>
      </p:sp>
      <p:sp>
        <p:nvSpPr>
          <p:cNvPr id="23" name="Textfeld 22">
            <a:extLst>
              <a:ext uri="{FF2B5EF4-FFF2-40B4-BE49-F238E27FC236}">
                <a16:creationId xmlns:a16="http://schemas.microsoft.com/office/drawing/2014/main" id="{370F5799-7518-3A6E-B585-64FE375486E2}"/>
              </a:ext>
            </a:extLst>
          </p:cNvPr>
          <p:cNvSpPr txBox="1"/>
          <p:nvPr/>
        </p:nvSpPr>
        <p:spPr>
          <a:xfrm rot="2712729">
            <a:off x="4677178" y="1874567"/>
            <a:ext cx="3254776" cy="3254777"/>
          </a:xfrm>
          <a:prstGeom prst="rect">
            <a:avLst/>
          </a:prstGeom>
          <a:noFill/>
        </p:spPr>
        <p:txBody>
          <a:bodyPr wrap="square" lIns="0" tIns="0" rIns="0" bIns="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rPr>
              <a:t>FLEXI-TRAVELER</a:t>
            </a:r>
            <a:endParaRPr kumimoji="0" lang="en-US" sz="16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endParaRPr>
          </a:p>
        </p:txBody>
      </p:sp>
      <p:sp>
        <p:nvSpPr>
          <p:cNvPr id="24" name="Textfeld 23">
            <a:extLst>
              <a:ext uri="{FF2B5EF4-FFF2-40B4-BE49-F238E27FC236}">
                <a16:creationId xmlns:a16="http://schemas.microsoft.com/office/drawing/2014/main" id="{152B6E7D-30DC-A02B-E524-52398532A81B}"/>
              </a:ext>
            </a:extLst>
          </p:cNvPr>
          <p:cNvSpPr txBox="1"/>
          <p:nvPr/>
        </p:nvSpPr>
        <p:spPr>
          <a:xfrm rot="18767090">
            <a:off x="4793798" y="2291232"/>
            <a:ext cx="3151314" cy="3337416"/>
          </a:xfrm>
          <a:prstGeom prst="rect">
            <a:avLst/>
          </a:prstGeom>
          <a:noFill/>
        </p:spPr>
        <p:txBody>
          <a:bodyPr wrap="square" lIns="0" tIns="0" rIns="0" bIns="0">
            <a:prstTxWarp prst="textArchUp">
              <a:avLst>
                <a:gd name="adj" fmla="val 11357245"/>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rPr>
              <a:t>PRESTIGE VOYAGER</a:t>
            </a:r>
            <a:endParaRPr kumimoji="0" lang="en-US" sz="1600" b="0" i="0" u="none" strike="noStrike" kern="0" cap="none" spc="100" normalizeH="0" baseline="0" noProof="0" dirty="0">
              <a:ln>
                <a:noFill/>
              </a:ln>
              <a:solidFill>
                <a:srgbClr val="000000"/>
              </a:solidFill>
              <a:effectLst/>
              <a:uLnTx/>
              <a:uFillTx/>
              <a:latin typeface="Libre Franklin" pitchFamily="2" charset="77"/>
              <a:ea typeface="Inter" panose="02000503000000020004" pitchFamily="2" charset="0"/>
              <a:cs typeface="Inter" panose="02000503000000020004" pitchFamily="2" charset="0"/>
              <a:sym typeface="Arial"/>
            </a:endParaRPr>
          </a:p>
        </p:txBody>
      </p:sp>
      <p:sp>
        <p:nvSpPr>
          <p:cNvPr id="25" name="Textfeld 24">
            <a:extLst>
              <a:ext uri="{FF2B5EF4-FFF2-40B4-BE49-F238E27FC236}">
                <a16:creationId xmlns:a16="http://schemas.microsoft.com/office/drawing/2014/main" id="{2FC2DF4F-69D1-D11B-FC5E-BE2AE8F6DD3A}"/>
              </a:ext>
            </a:extLst>
          </p:cNvPr>
          <p:cNvSpPr txBox="1"/>
          <p:nvPr/>
        </p:nvSpPr>
        <p:spPr>
          <a:xfrm>
            <a:off x="5245106" y="1488918"/>
            <a:ext cx="1780233" cy="321318"/>
          </a:xfrm>
          <a:prstGeom prst="rect">
            <a:avLst/>
          </a:prstGeom>
          <a:noFill/>
        </p:spPr>
        <p:txBody>
          <a:bodyPr wrap="square" lIns="36000" tIns="0" rIns="3600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SHAPING</a:t>
            </a:r>
            <a:b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b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PERFECTION</a:t>
            </a:r>
          </a:p>
        </p:txBody>
      </p:sp>
      <p:sp>
        <p:nvSpPr>
          <p:cNvPr id="26" name="Textfeld 25">
            <a:extLst>
              <a:ext uri="{FF2B5EF4-FFF2-40B4-BE49-F238E27FC236}">
                <a16:creationId xmlns:a16="http://schemas.microsoft.com/office/drawing/2014/main" id="{439F4DC4-C4AE-5A5F-27CA-00D1D1512CDB}"/>
              </a:ext>
            </a:extLst>
          </p:cNvPr>
          <p:cNvSpPr txBox="1"/>
          <p:nvPr/>
        </p:nvSpPr>
        <p:spPr>
          <a:xfrm>
            <a:off x="5245106" y="5566424"/>
            <a:ext cx="1780233" cy="321318"/>
          </a:xfrm>
          <a:prstGeom prst="rect">
            <a:avLst/>
          </a:prstGeom>
          <a:noFill/>
        </p:spPr>
        <p:txBody>
          <a:bodyPr wrap="square" lIns="36000" tIns="0" rIns="3600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MOVING</a:t>
            </a:r>
            <a:b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b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SOVEREIGNTY</a:t>
            </a:r>
            <a:endParaRPr kumimoji="0" lang="en-US" sz="1200" b="0" i="0" u="none" strike="noStrike" kern="1200" cap="none" spc="50" normalizeH="0" baseline="0" noProof="0" dirty="0">
              <a:ln>
                <a:noFill/>
              </a:ln>
              <a:solidFill>
                <a:srgbClr val="5D5D5D"/>
              </a:solidFill>
              <a:effectLst/>
              <a:uLnTx/>
              <a:uFillTx/>
              <a:latin typeface="Libre Franklin" pitchFamily="2" charset="77"/>
              <a:ea typeface="+mn-ea"/>
              <a:cs typeface="+mn-cs"/>
            </a:endParaRPr>
          </a:p>
        </p:txBody>
      </p:sp>
      <p:sp>
        <p:nvSpPr>
          <p:cNvPr id="27" name="Textfeld 26">
            <a:extLst>
              <a:ext uri="{FF2B5EF4-FFF2-40B4-BE49-F238E27FC236}">
                <a16:creationId xmlns:a16="http://schemas.microsoft.com/office/drawing/2014/main" id="{C66EAF9B-D98B-3EE4-DE52-0F2BE27599E4}"/>
              </a:ext>
            </a:extLst>
          </p:cNvPr>
          <p:cNvSpPr txBox="1"/>
          <p:nvPr/>
        </p:nvSpPr>
        <p:spPr>
          <a:xfrm>
            <a:off x="2681129" y="3433774"/>
            <a:ext cx="1601557" cy="512280"/>
          </a:xfrm>
          <a:prstGeom prst="rect">
            <a:avLst/>
          </a:prstGeom>
          <a:noFill/>
        </p:spPr>
        <p:txBody>
          <a:bodyPr wrap="squar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UNCOMPROMISING</a:t>
            </a:r>
            <a:b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b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COMFORT</a:t>
            </a:r>
          </a:p>
        </p:txBody>
      </p:sp>
      <p:sp>
        <p:nvSpPr>
          <p:cNvPr id="28" name="Textfeld 27">
            <a:extLst>
              <a:ext uri="{FF2B5EF4-FFF2-40B4-BE49-F238E27FC236}">
                <a16:creationId xmlns:a16="http://schemas.microsoft.com/office/drawing/2014/main" id="{DD33BA17-AAFD-8E91-9D50-C24427F4F7D9}"/>
              </a:ext>
            </a:extLst>
          </p:cNvPr>
          <p:cNvSpPr txBox="1"/>
          <p:nvPr/>
        </p:nvSpPr>
        <p:spPr>
          <a:xfrm>
            <a:off x="7987319" y="3417651"/>
            <a:ext cx="1602000" cy="512280"/>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Pure </a:t>
            </a:r>
            <a:b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br>
            <a:r>
              <a:rPr kumimoji="0" lang="en-US" sz="1200" b="0" i="0" u="none" strike="noStrike" kern="1200" cap="all" spc="50" normalizeH="0" baseline="0" noProof="0" dirty="0">
                <a:ln>
                  <a:noFill/>
                </a:ln>
                <a:solidFill>
                  <a:srgbClr val="5D5D5D"/>
                </a:solidFill>
                <a:effectLst/>
                <a:uLnTx/>
                <a:uFillTx/>
                <a:latin typeface="Libre Franklin" pitchFamily="2" charset="77"/>
                <a:ea typeface="+mn-ea"/>
                <a:cs typeface="+mn-cs"/>
              </a:rPr>
              <a:t>ambition</a:t>
            </a:r>
            <a:endParaRPr kumimoji="0" lang="en-US" sz="1200" b="0" i="0" u="none" strike="noStrike" kern="1200" cap="none" spc="50" normalizeH="0" baseline="0" noProof="0" dirty="0">
              <a:ln>
                <a:noFill/>
              </a:ln>
              <a:solidFill>
                <a:srgbClr val="5D5D5D"/>
              </a:solidFill>
              <a:effectLst/>
              <a:uLnTx/>
              <a:uFillTx/>
              <a:latin typeface="Libre Franklin" pitchFamily="2" charset="77"/>
              <a:ea typeface="+mn-ea"/>
              <a:cs typeface="+mn-cs"/>
            </a:endParaRPr>
          </a:p>
        </p:txBody>
      </p:sp>
      <p:grpSp>
        <p:nvGrpSpPr>
          <p:cNvPr id="29" name="Gruppieren 28">
            <a:extLst>
              <a:ext uri="{FF2B5EF4-FFF2-40B4-BE49-F238E27FC236}">
                <a16:creationId xmlns:a16="http://schemas.microsoft.com/office/drawing/2014/main" id="{F5B0AAD5-FB5F-97E4-4AD9-187DFC067097}"/>
              </a:ext>
            </a:extLst>
          </p:cNvPr>
          <p:cNvGrpSpPr/>
          <p:nvPr/>
        </p:nvGrpSpPr>
        <p:grpSpPr>
          <a:xfrm>
            <a:off x="5095720" y="2689634"/>
            <a:ext cx="2000560" cy="2000561"/>
            <a:chOff x="5024779" y="2673375"/>
            <a:chExt cx="2000560" cy="2000561"/>
          </a:xfrm>
        </p:grpSpPr>
        <p:sp>
          <p:nvSpPr>
            <p:cNvPr id="30" name="Oval 29">
              <a:extLst>
                <a:ext uri="{FF2B5EF4-FFF2-40B4-BE49-F238E27FC236}">
                  <a16:creationId xmlns:a16="http://schemas.microsoft.com/office/drawing/2014/main" id="{6DBD18A6-4B7A-C151-B9E7-6FC7879D394A}"/>
                </a:ext>
              </a:extLst>
            </p:cNvPr>
            <p:cNvSpPr/>
            <p:nvPr/>
          </p:nvSpPr>
          <p:spPr>
            <a:xfrm>
              <a:off x="5024779" y="2673375"/>
              <a:ext cx="2000560" cy="2000561"/>
            </a:xfrm>
            <a:prstGeom prst="ellipse">
              <a:avLst/>
            </a:prstGeom>
            <a:solidFill>
              <a:schemeClr val="bg1"/>
            </a:solidFill>
            <a:ln w="254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1" name="Textfeld 30">
              <a:extLst>
                <a:ext uri="{FF2B5EF4-FFF2-40B4-BE49-F238E27FC236}">
                  <a16:creationId xmlns:a16="http://schemas.microsoft.com/office/drawing/2014/main" id="{3B2D9DC2-F807-B9C3-0036-6D3F667874CD}"/>
                </a:ext>
              </a:extLst>
            </p:cNvPr>
            <p:cNvSpPr txBox="1"/>
            <p:nvPr/>
          </p:nvSpPr>
          <p:spPr>
            <a:xfrm>
              <a:off x="5404858" y="3250174"/>
              <a:ext cx="1240403" cy="846963"/>
            </a:xfrm>
            <a:prstGeom prst="rect">
              <a:avLst/>
            </a:prstGeom>
            <a:solidFill>
              <a:schemeClr val="bg1"/>
            </a:solidFill>
          </p:spPr>
          <p:txBody>
            <a:bodyPr wrap="non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t>#EXPLORE </a:t>
              </a:r>
              <a:b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br>
              <a: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t>PURE </a:t>
              </a:r>
              <a:b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br>
              <a:r>
                <a:rPr kumimoji="0" lang="en-US" sz="1400" b="1" i="0" u="none" strike="noStrike" kern="1200" cap="all" spc="30" normalizeH="0" baseline="0" noProof="0" dirty="0">
                  <a:ln>
                    <a:noFill/>
                  </a:ln>
                  <a:solidFill>
                    <a:srgbClr val="FFFFFF"/>
                  </a:solidFill>
                  <a:effectLst/>
                  <a:uLnTx/>
                  <a:uFillTx/>
                  <a:latin typeface="Libre Franklin" pitchFamily="2" charset="77"/>
                  <a:ea typeface="+mn-ea"/>
                  <a:cs typeface="+mn-cs"/>
                </a:rPr>
                <a:t>PREMIUM</a:t>
              </a:r>
            </a:p>
          </p:txBody>
        </p:sp>
      </p:grpSp>
    </p:spTree>
    <p:extLst>
      <p:ext uri="{BB962C8B-B14F-4D97-AF65-F5344CB8AC3E}">
        <p14:creationId xmlns:p14="http://schemas.microsoft.com/office/powerpoint/2010/main" val="2383669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F5B3C-F474-4DAC-FEBB-CA46842C8455}"/>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08BB28F-7FE5-5E4C-29CC-1E8FD7E1F2B2}"/>
              </a:ext>
            </a:extLst>
          </p:cNvPr>
          <p:cNvGraphicFramePr>
            <a:graphicFrameLocks noChangeAspect="1"/>
          </p:cNvGraphicFramePr>
          <p:nvPr>
            <p:custDataLst>
              <p:tags r:id="rId1"/>
            </p:custDataLst>
            <p:extLst>
              <p:ext uri="{D42A27DB-BD31-4B8C-83A1-F6EECF244321}">
                <p14:modId xmlns:p14="http://schemas.microsoft.com/office/powerpoint/2010/main" val="2086680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8" name="think-cell data - do not delete" hidden="1">
                        <a:extLst>
                          <a:ext uri="{FF2B5EF4-FFF2-40B4-BE49-F238E27FC236}">
                            <a16:creationId xmlns:a16="http://schemas.microsoft.com/office/drawing/2014/main" id="{00E33F98-7D5E-8244-816F-E4B96C208B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umsplatzhalter 2">
            <a:extLst>
              <a:ext uri="{FF2B5EF4-FFF2-40B4-BE49-F238E27FC236}">
                <a16:creationId xmlns:a16="http://schemas.microsoft.com/office/drawing/2014/main" id="{6EF283DE-9543-EDFC-ED03-E85E2E57155B}"/>
              </a:ext>
            </a:extLst>
          </p:cNvPr>
          <p:cNvSpPr>
            <a:spLocks noGrp="1"/>
          </p:cNvSpPr>
          <p:nvPr>
            <p:ph type="dt" sz="half" idx="36"/>
          </p:nvPr>
        </p:nvSpPr>
        <p:spPr/>
        <p:txBody>
          <a:bodyPr/>
          <a:lstStyle/>
          <a:p>
            <a:fld id="{E2F4B7BC-1AEE-9145-B5CA-041BA0AE3DBB}" type="datetime4">
              <a:rPr lang="en-US" noProof="0" smtClean="0"/>
              <a:t>30. Oktober 2025</a:t>
            </a:fld>
            <a:endParaRPr lang="en-US" noProof="0" dirty="0"/>
          </a:p>
        </p:txBody>
      </p:sp>
      <p:sp>
        <p:nvSpPr>
          <p:cNvPr id="9" name="Bildplatzhalter 57">
            <a:extLst>
              <a:ext uri="{FF2B5EF4-FFF2-40B4-BE49-F238E27FC236}">
                <a16:creationId xmlns:a16="http://schemas.microsoft.com/office/drawing/2014/main" id="{937E5828-973F-107D-3861-99FF052FFBC0}"/>
              </a:ext>
            </a:extLst>
          </p:cNvPr>
          <p:cNvSpPr>
            <a:spLocks noGrp="1"/>
          </p:cNvSpPr>
          <p:nvPr>
            <p:ph type="pic" sz="quarter" idx="35"/>
          </p:nvPr>
        </p:nvSpPr>
        <p:spPr>
          <a:xfrm>
            <a:off x="6153145" y="0"/>
            <a:ext cx="6096000" cy="6858000"/>
          </a:xfrm>
        </p:spPr>
        <p:txBody>
          <a:bodyPr/>
          <a:lstStyle/>
          <a:p>
            <a:endParaRPr lang="en-US" noProof="0" dirty="0"/>
          </a:p>
        </p:txBody>
      </p:sp>
      <p:sp>
        <p:nvSpPr>
          <p:cNvPr id="10" name="Textplatzhalter 56">
            <a:extLst>
              <a:ext uri="{FF2B5EF4-FFF2-40B4-BE49-F238E27FC236}">
                <a16:creationId xmlns:a16="http://schemas.microsoft.com/office/drawing/2014/main" id="{F2F633AB-D4FF-0724-3243-8DFDBEA01167}"/>
              </a:ext>
            </a:extLst>
          </p:cNvPr>
          <p:cNvSpPr>
            <a:spLocks noGrp="1"/>
          </p:cNvSpPr>
          <p:nvPr>
            <p:ph type="body" sz="quarter" idx="13"/>
          </p:nvPr>
        </p:nvSpPr>
        <p:spPr>
          <a:xfrm>
            <a:off x="263526" y="269831"/>
            <a:ext cx="3311524" cy="173204"/>
          </a:xfrm>
        </p:spPr>
        <p:txBody>
          <a:bodyPr/>
          <a:lstStyle/>
          <a:p>
            <a:r>
              <a:rPr lang="en-US" noProof="0" dirty="0"/>
              <a:t>Profile</a:t>
            </a:r>
          </a:p>
        </p:txBody>
      </p:sp>
      <p:sp>
        <p:nvSpPr>
          <p:cNvPr id="11" name="Textplatzhalter 16">
            <a:extLst>
              <a:ext uri="{FF2B5EF4-FFF2-40B4-BE49-F238E27FC236}">
                <a16:creationId xmlns:a16="http://schemas.microsoft.com/office/drawing/2014/main" id="{FA64051C-FEFA-8031-8942-B6872392E0A4}"/>
              </a:ext>
            </a:extLst>
          </p:cNvPr>
          <p:cNvSpPr>
            <a:spLocks noGrp="1"/>
          </p:cNvSpPr>
          <p:nvPr>
            <p:ph type="body" sz="quarter" idx="32"/>
          </p:nvPr>
        </p:nvSpPr>
        <p:spPr>
          <a:xfrm>
            <a:off x="263525" y="1628775"/>
            <a:ext cx="5612619" cy="4679949"/>
          </a:xfrm>
        </p:spPr>
        <p:txBody>
          <a:bodyPr/>
          <a:lstStyle/>
          <a:p>
            <a:pPr lvl="0"/>
            <a:r>
              <a:rPr lang="en-US" sz="1200" noProof="0" dirty="0"/>
              <a:t>This target group naturally associates travel with comfort. They value high-quality experiences and reliable service. People who don't want to miss out on the feeling of luxury even when they are on the move. </a:t>
            </a:r>
            <a:br>
              <a:rPr lang="en-US" sz="1200" noProof="0" dirty="0"/>
            </a:br>
            <a:r>
              <a:rPr lang="en-US" sz="1200" noProof="0" dirty="0"/>
              <a:t>.</a:t>
            </a:r>
          </a:p>
        </p:txBody>
      </p:sp>
      <p:sp>
        <p:nvSpPr>
          <p:cNvPr id="12" name="Titel 2">
            <a:extLst>
              <a:ext uri="{FF2B5EF4-FFF2-40B4-BE49-F238E27FC236}">
                <a16:creationId xmlns:a16="http://schemas.microsoft.com/office/drawing/2014/main" id="{FAC1DF8B-9B71-A84D-37FB-8F37203156E0}"/>
              </a:ext>
            </a:extLst>
          </p:cNvPr>
          <p:cNvSpPr>
            <a:spLocks noGrp="1"/>
          </p:cNvSpPr>
          <p:nvPr>
            <p:ph type="title"/>
          </p:nvPr>
        </p:nvSpPr>
        <p:spPr>
          <a:xfrm>
            <a:off x="263525" y="601881"/>
            <a:ext cx="5612619" cy="408401"/>
          </a:xfrm>
        </p:spPr>
        <p:txBody>
          <a:bodyPr vert="horz" anchor="t"/>
          <a:lstStyle/>
          <a:p>
            <a:r>
              <a:rPr lang="en-US" noProof="0" dirty="0"/>
              <a:t>The PRESTIGE </a:t>
            </a:r>
            <a:br>
              <a:rPr lang="en-US" noProof="0" dirty="0"/>
            </a:br>
            <a:r>
              <a:rPr lang="en-US" noProof="0" dirty="0"/>
              <a:t>voyager</a:t>
            </a:r>
          </a:p>
        </p:txBody>
      </p:sp>
      <p:sp>
        <p:nvSpPr>
          <p:cNvPr id="13" name="Rechteck 12">
            <a:extLst>
              <a:ext uri="{FF2B5EF4-FFF2-40B4-BE49-F238E27FC236}">
                <a16:creationId xmlns:a16="http://schemas.microsoft.com/office/drawing/2014/main" id="{0054A000-12FE-5282-835F-FD82DB4418D0}"/>
              </a:ext>
            </a:extLst>
          </p:cNvPr>
          <p:cNvSpPr/>
          <p:nvPr/>
        </p:nvSpPr>
        <p:spPr>
          <a:xfrm>
            <a:off x="6121698" y="1"/>
            <a:ext cx="6104837" cy="6857999"/>
          </a:xfrm>
          <a:prstGeom prst="rect">
            <a:avLst/>
          </a:prstGeom>
          <a:solidFill>
            <a:sysClr val="window" lastClr="FFFFFF"/>
          </a:solidFill>
          <a:ln w="63500" cap="sq"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6">
            <a:extLst>
              <a:ext uri="{FF2B5EF4-FFF2-40B4-BE49-F238E27FC236}">
                <a16:creationId xmlns:a16="http://schemas.microsoft.com/office/drawing/2014/main" id="{E926C581-5824-B550-9159-4AB78F7B444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099087" y="0"/>
            <a:ext cx="2974309" cy="1653327"/>
          </a:xfrm>
          <a:prstGeom prst="rect">
            <a:avLst/>
          </a:prstGeom>
          <a:noFill/>
          <a:ln w="63500" cap="sq">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6" name="Picture 18">
            <a:extLst>
              <a:ext uri="{FF2B5EF4-FFF2-40B4-BE49-F238E27FC236}">
                <a16:creationId xmlns:a16="http://schemas.microsoft.com/office/drawing/2014/main" id="{117E939C-4B09-9AA6-0BCE-21399F47D7A6}"/>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95"/>
          <a:stretch/>
        </p:blipFill>
        <p:spPr bwMode="auto">
          <a:xfrm>
            <a:off x="9704705" y="5237746"/>
            <a:ext cx="2544440" cy="1638375"/>
          </a:xfrm>
          <a:prstGeom prst="rect">
            <a:avLst/>
          </a:prstGeom>
          <a:noFill/>
          <a:ln w="63500" cap="sq">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7" name="Picture 22">
            <a:extLst>
              <a:ext uri="{FF2B5EF4-FFF2-40B4-BE49-F238E27FC236}">
                <a16:creationId xmlns:a16="http://schemas.microsoft.com/office/drawing/2014/main" id="{EDB3722D-138F-1AFA-2178-30DE59E22E4C}"/>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099088" y="5154764"/>
            <a:ext cx="2387948" cy="1708221"/>
          </a:xfrm>
          <a:prstGeom prst="rect">
            <a:avLst/>
          </a:prstGeom>
          <a:noFill/>
          <a:ln w="63500" cap="sq">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F0AFEE75-3EBF-23B2-BA32-F41AEF663277}"/>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162328" y="0"/>
            <a:ext cx="3086817" cy="1728878"/>
          </a:xfrm>
          <a:prstGeom prst="rect">
            <a:avLst/>
          </a:prstGeom>
          <a:noFill/>
          <a:ln w="63500" cap="sq">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9" name="Grafik 28">
            <a:extLst>
              <a:ext uri="{FF2B5EF4-FFF2-40B4-BE49-F238E27FC236}">
                <a16:creationId xmlns:a16="http://schemas.microsoft.com/office/drawing/2014/main" id="{15D527F8-C7C4-D7E2-D92A-FAA07F9A5C7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628"/>
          <a:stretch/>
        </p:blipFill>
        <p:spPr>
          <a:xfrm>
            <a:off x="6099088" y="1718313"/>
            <a:ext cx="1871935" cy="1661779"/>
          </a:xfrm>
          <a:prstGeom prst="rect">
            <a:avLst/>
          </a:prstGeom>
          <a:ln w="63500" cap="sq">
            <a:solidFill>
              <a:sysClr val="window" lastClr="FFFFFF"/>
            </a:solidFill>
            <a:miter lim="800000"/>
          </a:ln>
        </p:spPr>
      </p:pic>
      <p:pic>
        <p:nvPicPr>
          <p:cNvPr id="30" name="Picture 2">
            <a:extLst>
              <a:ext uri="{FF2B5EF4-FFF2-40B4-BE49-F238E27FC236}">
                <a16:creationId xmlns:a16="http://schemas.microsoft.com/office/drawing/2014/main" id="{4F951D9A-7785-3355-BA63-8D2BF210114C}"/>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9134929" y="1718312"/>
            <a:ext cx="3114216" cy="1583581"/>
          </a:xfrm>
          <a:prstGeom prst="rect">
            <a:avLst/>
          </a:prstGeom>
          <a:noFill/>
          <a:ln w="63500" cap="sq">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31" name="Grafik 30">
            <a:extLst>
              <a:ext uri="{FF2B5EF4-FFF2-40B4-BE49-F238E27FC236}">
                <a16:creationId xmlns:a16="http://schemas.microsoft.com/office/drawing/2014/main" id="{8BBD5082-52A0-AD8A-5D1D-57ED8C4ED57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060549" y="3392416"/>
            <a:ext cx="1176153" cy="1764091"/>
          </a:xfrm>
          <a:prstGeom prst="rect">
            <a:avLst/>
          </a:prstGeom>
          <a:ln w="63500" cap="sq">
            <a:solidFill>
              <a:sysClr val="window" lastClr="FFFFFF"/>
            </a:solidFill>
            <a:miter lim="800000"/>
          </a:ln>
        </p:spPr>
      </p:pic>
      <p:pic>
        <p:nvPicPr>
          <p:cNvPr id="32" name="Grafik 31">
            <a:extLst>
              <a:ext uri="{FF2B5EF4-FFF2-40B4-BE49-F238E27FC236}">
                <a16:creationId xmlns:a16="http://schemas.microsoft.com/office/drawing/2014/main" id="{23BB3B71-7AEA-1B37-F461-AEF07F0BBFE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898959" y="1719599"/>
            <a:ext cx="1176153" cy="1667208"/>
          </a:xfrm>
          <a:prstGeom prst="rect">
            <a:avLst/>
          </a:prstGeom>
          <a:ln w="63500" cap="sq">
            <a:solidFill>
              <a:sysClr val="window" lastClr="FFFFFF"/>
            </a:solidFill>
            <a:miter lim="800000"/>
          </a:ln>
        </p:spPr>
      </p:pic>
      <p:pic>
        <p:nvPicPr>
          <p:cNvPr id="33" name="Picture 6" descr="verschiedene Gemälde auf weiß gestrichener Wand">
            <a:extLst>
              <a:ext uri="{FF2B5EF4-FFF2-40B4-BE49-F238E27FC236}">
                <a16:creationId xmlns:a16="http://schemas.microsoft.com/office/drawing/2014/main" id="{01187A17-BBDC-F48A-1149-A20593D1FB06}"/>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6099088" y="3380092"/>
            <a:ext cx="3046937" cy="1792669"/>
          </a:xfrm>
          <a:prstGeom prst="rect">
            <a:avLst/>
          </a:prstGeom>
          <a:noFill/>
          <a:ln w="63500" cap="sq">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34" name="Picture 26" descr="Foto: &quot;obs/Gerry Weber International AG&quot;">
            <a:extLst>
              <a:ext uri="{FF2B5EF4-FFF2-40B4-BE49-F238E27FC236}">
                <a16:creationId xmlns:a16="http://schemas.microsoft.com/office/drawing/2014/main" id="{C15C7565-A3EE-3D99-583C-13543A35CEE2}"/>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9146025" y="3374294"/>
            <a:ext cx="1922227" cy="1791053"/>
          </a:xfrm>
          <a:prstGeom prst="rect">
            <a:avLst/>
          </a:prstGeom>
          <a:noFill/>
          <a:ln w="63500" cap="sq">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40" name="Grafik 39">
            <a:extLst>
              <a:ext uri="{FF2B5EF4-FFF2-40B4-BE49-F238E27FC236}">
                <a16:creationId xmlns:a16="http://schemas.microsoft.com/office/drawing/2014/main" id="{F8BC4516-8A14-FA88-BAD8-0EFBE5604394}"/>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rot="5400000">
            <a:off x="10758534" y="3674736"/>
            <a:ext cx="1792668" cy="1188554"/>
          </a:xfrm>
          <a:prstGeom prst="rect">
            <a:avLst/>
          </a:prstGeom>
          <a:ln w="63500" cap="sq">
            <a:solidFill>
              <a:sysClr val="window" lastClr="FFFFFF"/>
            </a:solidFill>
            <a:miter lim="800000"/>
          </a:ln>
        </p:spPr>
      </p:pic>
      <p:pic>
        <p:nvPicPr>
          <p:cNvPr id="41" name="Grafik 40">
            <a:extLst>
              <a:ext uri="{FF2B5EF4-FFF2-40B4-BE49-F238E27FC236}">
                <a16:creationId xmlns:a16="http://schemas.microsoft.com/office/drawing/2014/main" id="{F0FDF16D-549A-5C95-30FE-4964D94DDEC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925326" y="5237747"/>
            <a:ext cx="1711260" cy="1625238"/>
          </a:xfrm>
          <a:prstGeom prst="rect">
            <a:avLst/>
          </a:prstGeom>
          <a:ln w="63500" cap="sq">
            <a:solidFill>
              <a:sysClr val="window" lastClr="FFFFFF"/>
            </a:solidFill>
            <a:miter lim="800000"/>
          </a:ln>
        </p:spPr>
      </p:pic>
      <p:graphicFrame>
        <p:nvGraphicFramePr>
          <p:cNvPr id="42" name="Tabelle 41">
            <a:extLst>
              <a:ext uri="{FF2B5EF4-FFF2-40B4-BE49-F238E27FC236}">
                <a16:creationId xmlns:a16="http://schemas.microsoft.com/office/drawing/2014/main" id="{F3BA1014-E6C7-C92E-AE6A-793BD5A696AC}"/>
              </a:ext>
            </a:extLst>
          </p:cNvPr>
          <p:cNvGraphicFramePr>
            <a:graphicFrameLocks noGrp="1"/>
          </p:cNvGraphicFramePr>
          <p:nvPr>
            <p:extLst>
              <p:ext uri="{D42A27DB-BD31-4B8C-83A1-F6EECF244321}">
                <p14:modId xmlns:p14="http://schemas.microsoft.com/office/powerpoint/2010/main" val="2914327116"/>
              </p:ext>
            </p:extLst>
          </p:nvPr>
        </p:nvGraphicFramePr>
        <p:xfrm>
          <a:off x="263526" y="3044224"/>
          <a:ext cx="5040000" cy="3399120"/>
        </p:xfrm>
        <a:graphic>
          <a:graphicData uri="http://schemas.openxmlformats.org/drawingml/2006/table">
            <a:tbl>
              <a:tblPr firstRow="1" bandRow="1"/>
              <a:tblGrid>
                <a:gridCol w="1874406">
                  <a:extLst>
                    <a:ext uri="{9D8B030D-6E8A-4147-A177-3AD203B41FA5}">
                      <a16:colId xmlns:a16="http://schemas.microsoft.com/office/drawing/2014/main" val="317129748"/>
                    </a:ext>
                  </a:extLst>
                </a:gridCol>
                <a:gridCol w="3165594">
                  <a:extLst>
                    <a:ext uri="{9D8B030D-6E8A-4147-A177-3AD203B41FA5}">
                      <a16:colId xmlns:a16="http://schemas.microsoft.com/office/drawing/2014/main" val="98940614"/>
                    </a:ext>
                  </a:extLst>
                </a:gridCol>
              </a:tblGrid>
              <a:tr h="6480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latin typeface="Libre Franklin" pitchFamily="2" charset="77"/>
                        </a:rPr>
                        <a:t>Leitmotiv </a:t>
                      </a:r>
                      <a:br>
                        <a:rPr lang="en-US" sz="1200" noProof="0" dirty="0">
                          <a:solidFill>
                            <a:schemeClr val="bg1"/>
                          </a:solidFill>
                          <a:latin typeface="Libre Franklin" pitchFamily="2" charset="77"/>
                        </a:rPr>
                      </a:br>
                      <a:r>
                        <a:rPr lang="en-US" sz="1200" noProof="0" dirty="0">
                          <a:solidFill>
                            <a:schemeClr val="bg1"/>
                          </a:solidFill>
                          <a:latin typeface="Libre Franklin" pitchFamily="2" charset="77"/>
                        </a:rPr>
                        <a:t>(</a:t>
                      </a:r>
                      <a:r>
                        <a:rPr lang="en-US" sz="1200" b="0" noProof="0" dirty="0">
                          <a:solidFill>
                            <a:schemeClr val="bg1"/>
                          </a:solidFill>
                          <a:latin typeface="Libre Franklin" pitchFamily="2" charset="77"/>
                        </a:rPr>
                        <a:t>for mobile travel)</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noProof="0" dirty="0">
                          <a:solidFill>
                            <a:schemeClr val="bg1"/>
                          </a:solidFill>
                          <a:latin typeface="Libre Franklin" pitchFamily="2" charset="77"/>
                        </a:rPr>
                        <a:t>RELIABILITY &amp; </a:t>
                      </a:r>
                      <a:br>
                        <a:rPr lang="en-US" sz="1200" noProof="0" dirty="0">
                          <a:solidFill>
                            <a:schemeClr val="bg1"/>
                          </a:solidFill>
                          <a:latin typeface="Libre Franklin" pitchFamily="2" charset="77"/>
                        </a:rPr>
                      </a:br>
                      <a:r>
                        <a:rPr lang="en-US" sz="1200" noProof="0" dirty="0">
                          <a:solidFill>
                            <a:schemeClr val="bg1"/>
                          </a:solidFill>
                          <a:latin typeface="Libre Franklin" pitchFamily="2" charset="77"/>
                        </a:rPr>
                        <a:t>PLEASURE</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86254842"/>
                  </a:ext>
                </a:extLst>
              </a:tr>
              <a:tr h="64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noProof="0" dirty="0">
                          <a:solidFill>
                            <a:schemeClr val="tx1"/>
                          </a:solidFill>
                          <a:latin typeface="Libre Franklin" pitchFamily="2" charset="77"/>
                        </a:rPr>
                        <a:t>Affinity</a:t>
                      </a:r>
                      <a:br>
                        <a:rPr lang="en-US" sz="1200" b="1" noProof="0" dirty="0">
                          <a:solidFill>
                            <a:schemeClr val="tx1"/>
                          </a:solidFill>
                          <a:latin typeface="Libre Franklin" pitchFamily="2" charset="77"/>
                        </a:rPr>
                      </a:br>
                      <a:r>
                        <a:rPr lang="en-US" sz="1200" b="0" noProof="0" dirty="0">
                          <a:solidFill>
                            <a:schemeClr val="tx1"/>
                          </a:solidFill>
                          <a:latin typeface="Libre Franklin" pitchFamily="2" charset="77"/>
                        </a:rPr>
                        <a:t>(interests)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sz="1000" noProof="0" dirty="0">
                          <a:solidFill>
                            <a:schemeClr val="tx1"/>
                          </a:solidFill>
                          <a:latin typeface="Libre Franklin" pitchFamily="2" charset="77"/>
                        </a:rPr>
                        <a:t>Visits to exclusive resorts, luxury spa experiences, gourmet dining, curated selections </a:t>
                      </a:r>
                    </a:p>
                    <a:p>
                      <a:pPr marL="0" indent="0">
                        <a:buFontTx/>
                        <a:buNone/>
                      </a:pPr>
                      <a:r>
                        <a:rPr lang="en-US" sz="1000" noProof="0" dirty="0">
                          <a:solidFill>
                            <a:schemeClr val="tx1"/>
                          </a:solidFill>
                          <a:latin typeface="Libre Franklin" pitchFamily="2" charset="77"/>
                        </a:rPr>
                        <a:t>of museums, exhibitions, and galleries, </a:t>
                      </a:r>
                    </a:p>
                    <a:p>
                      <a:pPr marL="0" indent="0">
                        <a:buFontTx/>
                        <a:buNone/>
                      </a:pPr>
                      <a:r>
                        <a:rPr lang="en-US" sz="1000" noProof="0" dirty="0">
                          <a:solidFill>
                            <a:schemeClr val="tx1"/>
                          </a:solidFill>
                          <a:latin typeface="Libre Franklin" pitchFamily="2" charset="77"/>
                        </a:rPr>
                        <a:t>wine culture, classic cars, interior design, cruises</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34653395"/>
                  </a:ext>
                </a:extLst>
              </a:tr>
              <a:tr h="64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noProof="0" dirty="0">
                          <a:latin typeface="Libre Franklin" pitchFamily="2" charset="77"/>
                        </a:rPr>
                        <a:t>Profiling</a:t>
                      </a:r>
                      <a:br>
                        <a:rPr lang="en-US" sz="1200" b="1" noProof="0" dirty="0">
                          <a:latin typeface="Libre Franklin" pitchFamily="2" charset="77"/>
                        </a:rPr>
                      </a:br>
                      <a:r>
                        <a:rPr lang="en-US" sz="1200" b="0" noProof="0" dirty="0">
                          <a:latin typeface="Libre Franklin" pitchFamily="2" charset="77"/>
                        </a:rPr>
                        <a:t>(Differentiation)</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Connoisseurship (quality &amp; tradition), exclusivity, self-confidence/sovereignty, individuality, curation</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90437935"/>
                  </a:ext>
                </a:extLst>
              </a:tr>
              <a:tr h="64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noProof="0" dirty="0">
                          <a:latin typeface="Libre Franklin" pitchFamily="2" charset="77"/>
                        </a:rPr>
                        <a:t>Community</a:t>
                      </a:r>
                      <a:br>
                        <a:rPr lang="en-US" sz="1200" b="1" noProof="0" dirty="0">
                          <a:latin typeface="Libre Franklin" pitchFamily="2" charset="77"/>
                        </a:rPr>
                      </a:br>
                      <a:r>
                        <a:rPr lang="en-US" sz="1200" b="0" noProof="0" dirty="0">
                          <a:latin typeface="Libre Franklin" pitchFamily="2" charset="77"/>
                        </a:rPr>
                        <a:t>(identification)</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including American Express Black Card Community, Lufthansa Hon-Circle, Michelin Guide, </a:t>
                      </a:r>
                      <a:b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b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opera subscription, golf club</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72002321"/>
                  </a:ext>
                </a:extLst>
              </a:tr>
              <a:tr h="64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noProof="0" dirty="0">
                          <a:latin typeface="Libre Franklin" pitchFamily="2" charset="77"/>
                        </a:rPr>
                        <a:t>(Brand) world</a:t>
                      </a:r>
                      <a:br>
                        <a:rPr lang="en-US" sz="1200" b="1" noProof="0" dirty="0">
                          <a:latin typeface="Libre Franklin" pitchFamily="2" charset="77"/>
                        </a:rPr>
                      </a:br>
                      <a:r>
                        <a:rPr lang="en-US" sz="1200" b="0" noProof="0" dirty="0">
                          <a:latin typeface="Libre Franklin" pitchFamily="2" charset="77"/>
                        </a:rPr>
                        <a:t>(Lifestyle)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including Mercedes Benz, Montblanc, Bang &amp; Olufson, </a:t>
                      </a:r>
                      <a:b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b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Louis Vuitton, Burberry, </a:t>
                      </a:r>
                      <a:r>
                        <a:rPr kumimoji="0" lang="en-US" sz="1000" b="0" i="0" u="none" strike="noStrike" kern="1200" cap="none" spc="0" normalizeH="0" baseline="0" noProof="0" dirty="0" err="1">
                          <a:ln>
                            <a:noFill/>
                          </a:ln>
                          <a:solidFill>
                            <a:prstClr val="black"/>
                          </a:solidFill>
                          <a:effectLst/>
                          <a:uLnTx/>
                          <a:uFillTx/>
                          <a:latin typeface="Libre Franklin" pitchFamily="2" charset="77"/>
                          <a:ea typeface="+mn-ea"/>
                          <a:cs typeface="+mn-cs"/>
                        </a:rPr>
                        <a:t>Manufactum</a:t>
                      </a: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 </a:t>
                      </a:r>
                      <a:r>
                        <a:rPr kumimoji="0" lang="en-US" sz="1000" b="0" i="0" u="none" strike="noStrike" kern="1200" cap="none" spc="0" normalizeH="0" baseline="0" noProof="0" dirty="0" err="1">
                          <a:ln>
                            <a:noFill/>
                          </a:ln>
                          <a:solidFill>
                            <a:prstClr val="black"/>
                          </a:solidFill>
                          <a:effectLst/>
                          <a:uLnTx/>
                          <a:uFillTx/>
                          <a:latin typeface="Libre Franklin" pitchFamily="2" charset="77"/>
                          <a:ea typeface="+mn-ea"/>
                          <a:cs typeface="+mn-cs"/>
                        </a:rPr>
                        <a:t>Dallmayr</a:t>
                      </a: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 Condé Nast </a:t>
                      </a:r>
                      <a:r>
                        <a:rPr kumimoji="0" lang="en-US" sz="1000" b="0" i="0" u="none" strike="noStrike" kern="1200" cap="none" spc="0" normalizeH="0" baseline="0" noProof="0" dirty="0" err="1">
                          <a:ln>
                            <a:noFill/>
                          </a:ln>
                          <a:solidFill>
                            <a:prstClr val="black"/>
                          </a:solidFill>
                          <a:effectLst/>
                          <a:uLnTx/>
                          <a:uFillTx/>
                          <a:latin typeface="Libre Franklin" pitchFamily="2" charset="77"/>
                          <a:ea typeface="+mn-ea"/>
                          <a:cs typeface="+mn-cs"/>
                        </a:rPr>
                        <a:t>Traveller</a:t>
                      </a:r>
                      <a:r>
                        <a:rPr kumimoji="0" lang="en-US" sz="1000" b="0" i="0" u="none" strike="noStrike" kern="1200" cap="none" spc="0" normalizeH="0" baseline="0" noProof="0" dirty="0">
                          <a:ln>
                            <a:noFill/>
                          </a:ln>
                          <a:solidFill>
                            <a:prstClr val="black"/>
                          </a:solidFill>
                          <a:effectLst/>
                          <a:uLnTx/>
                          <a:uFillTx/>
                          <a:latin typeface="Libre Franklin" pitchFamily="2" charset="77"/>
                          <a:ea typeface="+mn-ea"/>
                          <a:cs typeface="+mn-cs"/>
                        </a:rPr>
                        <a:t>, AD</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82457116"/>
                  </a:ext>
                </a:extLst>
              </a:tr>
            </a:tbl>
          </a:graphicData>
        </a:graphic>
      </p:graphicFrame>
      <p:sp>
        <p:nvSpPr>
          <p:cNvPr id="43" name="Textfeld 42">
            <a:extLst>
              <a:ext uri="{FF2B5EF4-FFF2-40B4-BE49-F238E27FC236}">
                <a16:creationId xmlns:a16="http://schemas.microsoft.com/office/drawing/2014/main" id="{FFB2753C-742D-AA2A-FD8C-1A72218D7DE5}"/>
              </a:ext>
            </a:extLst>
          </p:cNvPr>
          <p:cNvSpPr txBox="1"/>
          <p:nvPr/>
        </p:nvSpPr>
        <p:spPr>
          <a:xfrm>
            <a:off x="251082" y="2642897"/>
            <a:ext cx="4554655" cy="261610"/>
          </a:xfrm>
          <a:prstGeom prst="rect">
            <a:avLst/>
          </a:prstGeom>
          <a:noFill/>
        </p:spPr>
        <p:txBody>
          <a:bodyPr wrap="square" lIns="0">
            <a:spAutoFit/>
          </a:bodyPr>
          <a:lstStyle/>
          <a:p>
            <a:pPr>
              <a:tabLst>
                <a:tab pos="2085975" algn="l"/>
                <a:tab pos="2216150" algn="l"/>
              </a:tabLst>
              <a:defRPr/>
            </a:pPr>
            <a:r>
              <a:rPr lang="en-US" sz="1100" noProof="0" dirty="0">
                <a:solidFill>
                  <a:prstClr val="black"/>
                </a:solidFill>
                <a:latin typeface="Libre Franklin" pitchFamily="2" charset="77"/>
              </a:rPr>
              <a:t>Characteristics</a:t>
            </a:r>
          </a:p>
        </p:txBody>
      </p:sp>
      <p:sp>
        <p:nvSpPr>
          <p:cNvPr id="4" name="Foliennummernplatzhalter 3">
            <a:extLst>
              <a:ext uri="{FF2B5EF4-FFF2-40B4-BE49-F238E27FC236}">
                <a16:creationId xmlns:a16="http://schemas.microsoft.com/office/drawing/2014/main" id="{1970AF53-2D15-C6E0-1BB2-269BA30E5669}"/>
              </a:ext>
            </a:extLst>
          </p:cNvPr>
          <p:cNvSpPr>
            <a:spLocks noGrp="1"/>
          </p:cNvSpPr>
          <p:nvPr>
            <p:ph type="sldNum" sz="quarter" idx="38"/>
          </p:nvPr>
        </p:nvSpPr>
        <p:spPr/>
        <p:txBody>
          <a:bodyPr/>
          <a:lstStyle/>
          <a:p>
            <a:fld id="{18299E47-36AB-422A-8771-01693144F6AF}" type="slidenum">
              <a:rPr lang="en-US" noProof="0" smtClean="0"/>
              <a:t>8</a:t>
            </a:fld>
            <a:endParaRPr lang="en-US" noProof="0" dirty="0"/>
          </a:p>
        </p:txBody>
      </p:sp>
      <p:sp>
        <p:nvSpPr>
          <p:cNvPr id="35" name="Foliennummernplatzhalter 6">
            <a:extLst>
              <a:ext uri="{FF2B5EF4-FFF2-40B4-BE49-F238E27FC236}">
                <a16:creationId xmlns:a16="http://schemas.microsoft.com/office/drawing/2014/main" id="{44C2DDC3-F21C-27D8-39E8-D95719A38651}"/>
              </a:ext>
            </a:extLst>
          </p:cNvPr>
          <p:cNvSpPr txBox="1">
            <a:spLocks/>
          </p:cNvSpPr>
          <p:nvPr/>
        </p:nvSpPr>
        <p:spPr>
          <a:xfrm>
            <a:off x="10488475" y="6600825"/>
            <a:ext cx="1440000" cy="192253"/>
          </a:xfrm>
          <a:prstGeom prst="rect">
            <a:avLst/>
          </a:prstGeom>
        </p:spPr>
        <p:txBody>
          <a:bodyPr vert="horz" lIns="0" tIns="0" rIns="0" bIns="0" rtlCol="0" anchor="t" anchorCtr="0"/>
          <a:lstStyle>
            <a:defPPr>
              <a:defRPr lang="de-DE"/>
            </a:defPPr>
            <a:lvl1pPr marL="0" algn="r" defTabSz="914400" rtl="0" eaLnBrk="1" latinLnBrk="0" hangingPunct="1">
              <a:defRPr sz="800" kern="1200" baseline="0">
                <a:solidFill>
                  <a:schemeClr val="tx1">
                    <a:alpha val="40000"/>
                  </a:schemeClr>
                </a:solidFill>
                <a:latin typeface="Libre Frankl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299E47-36AB-422A-8771-01693144F6AF}" type="slidenum">
              <a:rPr lang="en-US" noProof="0" smtClean="0">
                <a:solidFill>
                  <a:schemeClr val="bg1">
                    <a:alpha val="40000"/>
                  </a:schemeClr>
                </a:solidFill>
              </a:rPr>
              <a:t>8</a:t>
            </a:fld>
            <a:endParaRPr lang="en-US" noProof="0" dirty="0">
              <a:solidFill>
                <a:schemeClr val="bg1">
                  <a:alpha val="40000"/>
                </a:schemeClr>
              </a:solidFill>
            </a:endParaRPr>
          </a:p>
        </p:txBody>
      </p:sp>
    </p:spTree>
    <p:extLst>
      <p:ext uri="{BB962C8B-B14F-4D97-AF65-F5344CB8AC3E}">
        <p14:creationId xmlns:p14="http://schemas.microsoft.com/office/powerpoint/2010/main" val="1149200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9D29-5DF6-8972-5CB4-16394BD5CA13}"/>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17A16BA-78CC-E0A8-944F-21BC000C9329}"/>
              </a:ext>
            </a:extLst>
          </p:cNvPr>
          <p:cNvGraphicFramePr>
            <a:graphicFrameLocks noChangeAspect="1"/>
          </p:cNvGraphicFramePr>
          <p:nvPr>
            <p:custDataLst>
              <p:tags r:id="rId1"/>
            </p:custDataLst>
            <p:extLst>
              <p:ext uri="{D42A27DB-BD31-4B8C-83A1-F6EECF244321}">
                <p14:modId xmlns:p14="http://schemas.microsoft.com/office/powerpoint/2010/main" val="2533375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8" name="think-cell data - do not delete" hidden="1">
                        <a:extLst>
                          <a:ext uri="{FF2B5EF4-FFF2-40B4-BE49-F238E27FC236}">
                            <a16:creationId xmlns:a16="http://schemas.microsoft.com/office/drawing/2014/main" id="{308BB28F-7FE5-5E4C-29CC-1E8FD7E1F2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umsplatzhalter 2">
            <a:extLst>
              <a:ext uri="{FF2B5EF4-FFF2-40B4-BE49-F238E27FC236}">
                <a16:creationId xmlns:a16="http://schemas.microsoft.com/office/drawing/2014/main" id="{6649C145-D7D3-168B-A9A9-477556CE6BF6}"/>
              </a:ext>
            </a:extLst>
          </p:cNvPr>
          <p:cNvSpPr>
            <a:spLocks noGrp="1"/>
          </p:cNvSpPr>
          <p:nvPr>
            <p:ph type="dt" sz="half" idx="36"/>
          </p:nvPr>
        </p:nvSpPr>
        <p:spPr/>
        <p:txBody>
          <a:bodyPr/>
          <a:lstStyle/>
          <a:p>
            <a:fld id="{E2F4B7BC-1AEE-9145-B5CA-041BA0AE3DBB}" type="datetime4">
              <a:rPr lang="en-US" noProof="0" smtClean="0"/>
              <a:t>30. Oktober 2025</a:t>
            </a:fld>
            <a:endParaRPr lang="en-US" noProof="0" dirty="0"/>
          </a:p>
        </p:txBody>
      </p:sp>
      <p:sp>
        <p:nvSpPr>
          <p:cNvPr id="7" name="Textplatzhalter 56">
            <a:extLst>
              <a:ext uri="{FF2B5EF4-FFF2-40B4-BE49-F238E27FC236}">
                <a16:creationId xmlns:a16="http://schemas.microsoft.com/office/drawing/2014/main" id="{26DCF7EC-06E7-A498-7437-4FA70282098F}"/>
              </a:ext>
            </a:extLst>
          </p:cNvPr>
          <p:cNvSpPr>
            <a:spLocks noGrp="1"/>
          </p:cNvSpPr>
          <p:nvPr>
            <p:ph type="body" sz="quarter" idx="13"/>
          </p:nvPr>
        </p:nvSpPr>
        <p:spPr>
          <a:xfrm>
            <a:off x="263526" y="269831"/>
            <a:ext cx="3311524" cy="173204"/>
          </a:xfrm>
        </p:spPr>
        <p:txBody>
          <a:bodyPr/>
          <a:lstStyle/>
          <a:p>
            <a:r>
              <a:rPr lang="en-US" noProof="0" dirty="0"/>
              <a:t>Profile</a:t>
            </a:r>
          </a:p>
          <a:p>
            <a:endParaRPr lang="en-US" noProof="0" dirty="0"/>
          </a:p>
        </p:txBody>
      </p:sp>
      <p:sp>
        <p:nvSpPr>
          <p:cNvPr id="14" name="Textplatzhalter 16">
            <a:extLst>
              <a:ext uri="{FF2B5EF4-FFF2-40B4-BE49-F238E27FC236}">
                <a16:creationId xmlns:a16="http://schemas.microsoft.com/office/drawing/2014/main" id="{07D7C08B-EE4D-8699-0F07-FA98DBEBE03C}"/>
              </a:ext>
            </a:extLst>
          </p:cNvPr>
          <p:cNvSpPr>
            <a:spLocks noGrp="1"/>
          </p:cNvSpPr>
          <p:nvPr>
            <p:ph type="body" sz="quarter" idx="32"/>
          </p:nvPr>
        </p:nvSpPr>
        <p:spPr>
          <a:xfrm>
            <a:off x="263525" y="1628775"/>
            <a:ext cx="5612619" cy="4679949"/>
          </a:xfrm>
        </p:spPr>
        <p:txBody>
          <a:bodyPr/>
          <a:lstStyle/>
          <a:p>
            <a:pPr lvl="0"/>
            <a:r>
              <a:rPr lang="en-US" sz="1200" noProof="0" dirty="0"/>
              <a:t>For this performance-oriented target group, exercise is part of the journey. </a:t>
            </a:r>
            <a:br>
              <a:rPr lang="en-US" sz="1200" noProof="0" dirty="0"/>
            </a:br>
            <a:r>
              <a:rPr lang="en-US" sz="1200" noProof="0" dirty="0"/>
              <a:t>They love athletic challenges and plan their travel activities  with precision. Smart solutions are essential.</a:t>
            </a:r>
          </a:p>
        </p:txBody>
      </p:sp>
      <p:sp>
        <p:nvSpPr>
          <p:cNvPr id="15" name="Titel 2">
            <a:extLst>
              <a:ext uri="{FF2B5EF4-FFF2-40B4-BE49-F238E27FC236}">
                <a16:creationId xmlns:a16="http://schemas.microsoft.com/office/drawing/2014/main" id="{2ABA5BC5-2D79-B9E2-ED74-39A14714B4C7}"/>
              </a:ext>
            </a:extLst>
          </p:cNvPr>
          <p:cNvSpPr>
            <a:spLocks noGrp="1"/>
          </p:cNvSpPr>
          <p:nvPr>
            <p:ph type="title"/>
          </p:nvPr>
        </p:nvSpPr>
        <p:spPr>
          <a:xfrm>
            <a:off x="263525" y="601881"/>
            <a:ext cx="5612619" cy="408401"/>
          </a:xfrm>
        </p:spPr>
        <p:txBody>
          <a:bodyPr vert="horz" anchor="t"/>
          <a:lstStyle/>
          <a:p>
            <a:r>
              <a:rPr lang="en-US" noProof="0" dirty="0"/>
              <a:t>The smart </a:t>
            </a:r>
            <a:br>
              <a:rPr lang="en-US" noProof="0" dirty="0"/>
            </a:br>
            <a:r>
              <a:rPr lang="en-US" noProof="0" dirty="0"/>
              <a:t>active</a:t>
            </a:r>
          </a:p>
        </p:txBody>
      </p:sp>
      <p:sp>
        <p:nvSpPr>
          <p:cNvPr id="16" name="Rechteck 15">
            <a:extLst>
              <a:ext uri="{FF2B5EF4-FFF2-40B4-BE49-F238E27FC236}">
                <a16:creationId xmlns:a16="http://schemas.microsoft.com/office/drawing/2014/main" id="{7B6DA6DB-7A97-DED6-0C84-9A39DDAD666A}"/>
              </a:ext>
            </a:extLst>
          </p:cNvPr>
          <p:cNvSpPr/>
          <p:nvPr/>
        </p:nvSpPr>
        <p:spPr>
          <a:xfrm>
            <a:off x="6118525" y="1"/>
            <a:ext cx="6104837" cy="6857999"/>
          </a:xfrm>
          <a:prstGeom prst="rect">
            <a:avLst/>
          </a:prstGeom>
          <a:solidFill>
            <a:sysClr val="window" lastClr="FFFFFF"/>
          </a:solidFill>
          <a:ln w="635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fik 16">
            <a:extLst>
              <a:ext uri="{FF2B5EF4-FFF2-40B4-BE49-F238E27FC236}">
                <a16:creationId xmlns:a16="http://schemas.microsoft.com/office/drawing/2014/main" id="{1DB6AD4A-2E34-5240-653B-93E3B83C0F6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97483" y="3457453"/>
            <a:ext cx="1170823" cy="1638839"/>
          </a:xfrm>
          <a:prstGeom prst="rect">
            <a:avLst/>
          </a:prstGeom>
          <a:ln w="63500">
            <a:solidFill>
              <a:sysClr val="window" lastClr="FFFFFF"/>
            </a:solidFill>
            <a:miter lim="800000"/>
          </a:ln>
        </p:spPr>
      </p:pic>
      <p:pic>
        <p:nvPicPr>
          <p:cNvPr id="18" name="Picture 2" descr="Best Ager im Fitnessclub, Fitness … – Bild kaufen – 71127964 ...">
            <a:extLst>
              <a:ext uri="{FF2B5EF4-FFF2-40B4-BE49-F238E27FC236}">
                <a16:creationId xmlns:a16="http://schemas.microsoft.com/office/drawing/2014/main" id="{B6E9523B-38FB-86D1-8C0E-396F7DF7740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329"/>
          <a:stretch/>
        </p:blipFill>
        <p:spPr bwMode="auto">
          <a:xfrm>
            <a:off x="9132686" y="-22116"/>
            <a:ext cx="3090676" cy="1664598"/>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19" name="Picture 12" descr="Best Ager&quot;-Bilder: Stock-Fotos &amp; -Videos. | Adobe Stock">
            <a:extLst>
              <a:ext uri="{FF2B5EF4-FFF2-40B4-BE49-F238E27FC236}">
                <a16:creationId xmlns:a16="http://schemas.microsoft.com/office/drawing/2014/main" id="{46E67444-525B-F9B8-5877-8DB4C6A2F31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891496" y="5161846"/>
            <a:ext cx="2331867" cy="1721296"/>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0" name="Grafik 19">
            <a:extLst>
              <a:ext uri="{FF2B5EF4-FFF2-40B4-BE49-F238E27FC236}">
                <a16:creationId xmlns:a16="http://schemas.microsoft.com/office/drawing/2014/main" id="{7511D319-C042-574C-CE2D-A0B57215B84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142889" y="1714935"/>
            <a:ext cx="1222139" cy="1676136"/>
          </a:xfrm>
          <a:prstGeom prst="rect">
            <a:avLst/>
          </a:prstGeom>
          <a:ln w="63500">
            <a:solidFill>
              <a:sysClr val="window" lastClr="FFFFFF"/>
            </a:solidFill>
            <a:miter lim="800000"/>
          </a:ln>
        </p:spPr>
      </p:pic>
      <p:pic>
        <p:nvPicPr>
          <p:cNvPr id="21" name="Grafik 20">
            <a:extLst>
              <a:ext uri="{FF2B5EF4-FFF2-40B4-BE49-F238E27FC236}">
                <a16:creationId xmlns:a16="http://schemas.microsoft.com/office/drawing/2014/main" id="{3C248BCE-568C-4B8A-B1BD-39F1B56073E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97483" y="5173089"/>
            <a:ext cx="3427864" cy="1703032"/>
          </a:xfrm>
          <a:prstGeom prst="rect">
            <a:avLst/>
          </a:prstGeom>
          <a:ln w="63500">
            <a:solidFill>
              <a:sysClr val="window" lastClr="FFFFFF"/>
            </a:solidFill>
            <a:miter lim="800000"/>
          </a:ln>
        </p:spPr>
      </p:pic>
      <p:pic>
        <p:nvPicPr>
          <p:cNvPr id="22" name="Grafik 21">
            <a:extLst>
              <a:ext uri="{FF2B5EF4-FFF2-40B4-BE49-F238E27FC236}">
                <a16:creationId xmlns:a16="http://schemas.microsoft.com/office/drawing/2014/main" id="{0F3C569E-D2A6-750E-ECAA-4B58A004036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097483" y="-18120"/>
            <a:ext cx="3064861" cy="1738632"/>
          </a:xfrm>
          <a:prstGeom prst="rect">
            <a:avLst/>
          </a:prstGeom>
          <a:ln w="63500">
            <a:solidFill>
              <a:sysClr val="window" lastClr="FFFFFF"/>
            </a:solidFill>
            <a:miter lim="800000"/>
          </a:ln>
        </p:spPr>
      </p:pic>
      <p:pic>
        <p:nvPicPr>
          <p:cNvPr id="23" name="Picture 8" descr="Person mit Tennisschläger">
            <a:extLst>
              <a:ext uri="{FF2B5EF4-FFF2-40B4-BE49-F238E27FC236}">
                <a16:creationId xmlns:a16="http://schemas.microsoft.com/office/drawing/2014/main" id="{523547C6-32B7-D139-EB70-7DCD1BE93B38}"/>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6097483" y="1704659"/>
            <a:ext cx="3067781" cy="1681425"/>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24" name="Picture 28" descr="Duftflaschen-Startup: Air Up sichert sich weitere Finanzierung">
            <a:extLst>
              <a:ext uri="{FF2B5EF4-FFF2-40B4-BE49-F238E27FC236}">
                <a16:creationId xmlns:a16="http://schemas.microsoft.com/office/drawing/2014/main" id="{8D48D0CA-6229-E08C-030C-59009E8F0A05}"/>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t="-592"/>
          <a:stretch/>
        </p:blipFill>
        <p:spPr bwMode="auto">
          <a:xfrm>
            <a:off x="9132686" y="3464113"/>
            <a:ext cx="3090676" cy="1622286"/>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36" name="Picture 26" descr="Wähle die Größe aus - Every">
            <a:extLst>
              <a:ext uri="{FF2B5EF4-FFF2-40B4-BE49-F238E27FC236}">
                <a16:creationId xmlns:a16="http://schemas.microsoft.com/office/drawing/2014/main" id="{888EBEA4-0494-4864-4865-90DEA9837F40}"/>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l="1737" t="2713" b="12572"/>
          <a:stretch/>
        </p:blipFill>
        <p:spPr bwMode="auto">
          <a:xfrm rot="10800000">
            <a:off x="10346479" y="1707135"/>
            <a:ext cx="1876884" cy="1686752"/>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37" name="Picture 8">
            <a:extLst>
              <a:ext uri="{FF2B5EF4-FFF2-40B4-BE49-F238E27FC236}">
                <a16:creationId xmlns:a16="http://schemas.microsoft.com/office/drawing/2014/main" id="{005DF52C-083D-5849-1DC7-195D9BD0FB88}"/>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7315675" y="3458537"/>
            <a:ext cx="1855268" cy="1638839"/>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pic>
        <p:nvPicPr>
          <p:cNvPr id="38" name="Picture 24" descr="Garmin EKG-App: neue Funktionen für Nutzer in Australien und der EU">
            <a:extLst>
              <a:ext uri="{FF2B5EF4-FFF2-40B4-BE49-F238E27FC236}">
                <a16:creationId xmlns:a16="http://schemas.microsoft.com/office/drawing/2014/main" id="{6CFD54F3-0570-47EE-0F98-403094B4B11B}"/>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8178822" y="5164427"/>
            <a:ext cx="1712673" cy="1715690"/>
          </a:xfrm>
          <a:prstGeom prst="rect">
            <a:avLst/>
          </a:prstGeom>
          <a:noFill/>
          <a:ln w="63500">
            <a:solidFill>
              <a:sysClr val="window" lastClr="FFFFFF"/>
            </a:solidFill>
            <a:miter lim="800000"/>
          </a:ln>
          <a:extLst>
            <a:ext uri="{909E8E84-426E-40DD-AFC4-6F175D3DCCD1}">
              <a14:hiddenFill xmlns:a14="http://schemas.microsoft.com/office/drawing/2010/main">
                <a:solidFill>
                  <a:srgbClr val="FFFFFF"/>
                </a:solidFill>
              </a14:hiddenFill>
            </a:ext>
          </a:extLst>
        </p:spPr>
      </p:pic>
      <p:graphicFrame>
        <p:nvGraphicFramePr>
          <p:cNvPr id="39" name="Tabelle 38">
            <a:extLst>
              <a:ext uri="{FF2B5EF4-FFF2-40B4-BE49-F238E27FC236}">
                <a16:creationId xmlns:a16="http://schemas.microsoft.com/office/drawing/2014/main" id="{D7E18459-C819-0496-5EBD-1E9EFFBEB776}"/>
              </a:ext>
            </a:extLst>
          </p:cNvPr>
          <p:cNvGraphicFramePr>
            <a:graphicFrameLocks noGrp="1"/>
          </p:cNvGraphicFramePr>
          <p:nvPr>
            <p:extLst>
              <p:ext uri="{D42A27DB-BD31-4B8C-83A1-F6EECF244321}">
                <p14:modId xmlns:p14="http://schemas.microsoft.com/office/powerpoint/2010/main" val="4065522215"/>
              </p:ext>
            </p:extLst>
          </p:nvPr>
        </p:nvGraphicFramePr>
        <p:xfrm>
          <a:off x="263526" y="3045600"/>
          <a:ext cx="5040000" cy="3293040"/>
        </p:xfrm>
        <a:graphic>
          <a:graphicData uri="http://schemas.openxmlformats.org/drawingml/2006/table">
            <a:tbl>
              <a:tblPr firstRow="1" bandRow="1"/>
              <a:tblGrid>
                <a:gridCol w="1874401">
                  <a:extLst>
                    <a:ext uri="{9D8B030D-6E8A-4147-A177-3AD203B41FA5}">
                      <a16:colId xmlns:a16="http://schemas.microsoft.com/office/drawing/2014/main" val="317129748"/>
                    </a:ext>
                  </a:extLst>
                </a:gridCol>
                <a:gridCol w="3165599">
                  <a:extLst>
                    <a:ext uri="{9D8B030D-6E8A-4147-A177-3AD203B41FA5}">
                      <a16:colId xmlns:a16="http://schemas.microsoft.com/office/drawing/2014/main" val="98940614"/>
                    </a:ext>
                  </a:extLst>
                </a:gridCol>
              </a:tblGrid>
              <a:tr h="6480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latin typeface="Libre Franklin" pitchFamily="2" charset="77"/>
                        </a:rPr>
                        <a:t>guiding principle </a:t>
                      </a:r>
                      <a:br>
                        <a:rPr lang="en-US" sz="1200" noProof="0" dirty="0">
                          <a:solidFill>
                            <a:schemeClr val="bg1"/>
                          </a:solidFill>
                          <a:latin typeface="Libre Franklin" pitchFamily="2" charset="77"/>
                        </a:rPr>
                      </a:br>
                      <a:r>
                        <a:rPr lang="en-US" sz="1200" noProof="0" dirty="0">
                          <a:solidFill>
                            <a:schemeClr val="bg1"/>
                          </a:solidFill>
                          <a:latin typeface="Libre Franklin" pitchFamily="2" charset="77"/>
                        </a:rPr>
                        <a:t>(</a:t>
                      </a:r>
                      <a:r>
                        <a:rPr lang="en-US" sz="1200" b="0" noProof="0" dirty="0">
                          <a:solidFill>
                            <a:schemeClr val="bg1"/>
                          </a:solidFill>
                          <a:latin typeface="Libre Franklin" pitchFamily="2" charset="77"/>
                        </a:rPr>
                        <a:t>for mobile travel)</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noProof="0" dirty="0">
                          <a:solidFill>
                            <a:schemeClr val="bg1"/>
                          </a:solidFill>
                          <a:latin typeface="Libre Franklin" pitchFamily="2" charset="77"/>
                        </a:rPr>
                        <a:t>RELIABILITY &amp; </a:t>
                      </a:r>
                      <a:br>
                        <a:rPr lang="en-US" sz="1200" noProof="0" dirty="0">
                          <a:solidFill>
                            <a:schemeClr val="bg1"/>
                          </a:solidFill>
                          <a:latin typeface="Libre Franklin" pitchFamily="2" charset="77"/>
                        </a:rPr>
                      </a:br>
                      <a:r>
                        <a:rPr lang="en-US" sz="1200" noProof="0" dirty="0">
                          <a:solidFill>
                            <a:schemeClr val="bg1"/>
                          </a:solidFill>
                          <a:latin typeface="Libre Franklin" pitchFamily="2" charset="77"/>
                        </a:rPr>
                        <a:t>PERFORMANCE</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86254842"/>
                  </a:ext>
                </a:extLst>
              </a:tr>
              <a:tr h="64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noProof="0" dirty="0">
                          <a:solidFill>
                            <a:schemeClr val="tx1"/>
                          </a:solidFill>
                          <a:latin typeface="Libre Franklin" pitchFamily="2" charset="77"/>
                        </a:rPr>
                        <a:t>Affinity</a:t>
                      </a:r>
                      <a:br>
                        <a:rPr lang="en-US" sz="1200" b="1" noProof="0" dirty="0">
                          <a:solidFill>
                            <a:schemeClr val="tx1"/>
                          </a:solidFill>
                          <a:latin typeface="Libre Franklin" pitchFamily="2" charset="77"/>
                        </a:rPr>
                      </a:br>
                      <a:r>
                        <a:rPr lang="en-US" sz="1200" b="0" noProof="0" dirty="0">
                          <a:solidFill>
                            <a:schemeClr val="tx1"/>
                          </a:solidFill>
                          <a:latin typeface="Libre Franklin" pitchFamily="2" charset="77"/>
                        </a:rPr>
                        <a:t>(interests)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sz="1000" noProof="0" dirty="0">
                          <a:solidFill>
                            <a:schemeClr val="tx1"/>
                          </a:solidFill>
                          <a:latin typeface="Libre Franklin" pitchFamily="2" charset="77"/>
                        </a:rPr>
                        <a:t>Individual sports (skiing, running, tennis, windsurfing, diving) and sporting events Advice, technology, cooking, financial planning/insurance</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34653395"/>
                  </a:ext>
                </a:extLst>
              </a:tr>
              <a:tr h="64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noProof="0" dirty="0">
                          <a:solidFill>
                            <a:schemeClr val="tx1"/>
                          </a:solidFill>
                          <a:latin typeface="Libre Franklin" pitchFamily="2" charset="77"/>
                        </a:rPr>
                        <a:t>Profiling</a:t>
                      </a:r>
                      <a:br>
                        <a:rPr lang="en-US" sz="1200" b="1" noProof="0" dirty="0">
                          <a:solidFill>
                            <a:schemeClr val="tx1"/>
                          </a:solidFill>
                          <a:latin typeface="Libre Franklin" pitchFamily="2" charset="77"/>
                        </a:rPr>
                      </a:br>
                      <a:r>
                        <a:rPr lang="en-US" sz="1200" b="0" noProof="0" dirty="0">
                          <a:solidFill>
                            <a:schemeClr val="tx1"/>
                          </a:solidFill>
                          <a:latin typeface="Libre Franklin" pitchFamily="2" charset="77"/>
                        </a:rPr>
                        <a:t>(Distinction)</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Libre Franklin" pitchFamily="2" charset="77"/>
                          <a:ea typeface="+mn-ea"/>
                          <a:cs typeface="+mn-cs"/>
                        </a:rPr>
                        <a:t>Participation in half marathons, nutritional awareness, home ownership, technical gadgets</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90437935"/>
                  </a:ext>
                </a:extLst>
              </a:tr>
              <a:tr h="64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noProof="0" dirty="0">
                          <a:solidFill>
                            <a:schemeClr val="tx1"/>
                          </a:solidFill>
                          <a:latin typeface="Libre Franklin" pitchFamily="2" charset="77"/>
                        </a:rPr>
                        <a:t>Community</a:t>
                      </a:r>
                      <a:br>
                        <a:rPr lang="en-US" sz="1200" b="1" noProof="0" dirty="0">
                          <a:solidFill>
                            <a:schemeClr val="tx1"/>
                          </a:solidFill>
                          <a:latin typeface="Libre Franklin" pitchFamily="2" charset="77"/>
                        </a:rPr>
                      </a:br>
                      <a:r>
                        <a:rPr lang="en-US" sz="1200" b="0" noProof="0" dirty="0">
                          <a:solidFill>
                            <a:schemeClr val="tx1"/>
                          </a:solidFill>
                          <a:latin typeface="Libre Franklin" pitchFamily="2" charset="77"/>
                        </a:rPr>
                        <a:t>(identification)</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chemeClr val="tx1"/>
                          </a:solidFill>
                          <a:effectLst/>
                          <a:uLnTx/>
                          <a:uFillTx/>
                          <a:latin typeface="Libre Franklin" pitchFamily="2" charset="77"/>
                          <a:ea typeface="+mn-ea"/>
                          <a:cs typeface="+mn-cs"/>
                        </a:rPr>
                        <a:t>Peleton</a:t>
                      </a:r>
                      <a:r>
                        <a:rPr kumimoji="0" lang="en-US" sz="1000" b="0" i="0" u="none" strike="noStrike" kern="1200" cap="none" spc="0" normalizeH="0" baseline="0" noProof="0" dirty="0">
                          <a:ln>
                            <a:noFill/>
                          </a:ln>
                          <a:solidFill>
                            <a:schemeClr val="tx1"/>
                          </a:solidFill>
                          <a:effectLst/>
                          <a:uLnTx/>
                          <a:uFillTx/>
                          <a:latin typeface="Libre Franklin" pitchFamily="2" charset="77"/>
                          <a:ea typeface="+mn-ea"/>
                          <a:cs typeface="+mn-cs"/>
                        </a:rPr>
                        <a:t>, Facebook, Garmin, tennis club, </a:t>
                      </a:r>
                      <a:br>
                        <a:rPr kumimoji="0" lang="en-US" sz="1000" b="0" i="0" u="none" strike="noStrike" kern="1200" cap="none" spc="0" normalizeH="0" baseline="0" noProof="0" dirty="0">
                          <a:ln>
                            <a:noFill/>
                          </a:ln>
                          <a:solidFill>
                            <a:schemeClr val="tx1"/>
                          </a:solidFill>
                          <a:effectLst/>
                          <a:uLnTx/>
                          <a:uFillTx/>
                          <a:latin typeface="Libre Franklin" pitchFamily="2" charset="77"/>
                          <a:ea typeface="+mn-ea"/>
                          <a:cs typeface="+mn-cs"/>
                        </a:rPr>
                      </a:br>
                      <a:r>
                        <a:rPr kumimoji="0" lang="en-US" sz="1000" b="0" i="0" u="none" strike="noStrike" kern="1200" cap="none" spc="0" normalizeH="0" baseline="0" noProof="0" dirty="0">
                          <a:ln>
                            <a:noFill/>
                          </a:ln>
                          <a:solidFill>
                            <a:schemeClr val="tx1"/>
                          </a:solidFill>
                          <a:effectLst/>
                          <a:uLnTx/>
                          <a:uFillTx/>
                          <a:latin typeface="Libre Franklin" pitchFamily="2" charset="77"/>
                          <a:ea typeface="+mn-ea"/>
                          <a:cs typeface="+mn-cs"/>
                        </a:rPr>
                        <a:t>Every Foods </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72002321"/>
                  </a:ext>
                </a:extLst>
              </a:tr>
              <a:tr h="648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noProof="0" dirty="0">
                          <a:solidFill>
                            <a:schemeClr val="tx1"/>
                          </a:solidFill>
                          <a:latin typeface="Libre Franklin" pitchFamily="2" charset="77"/>
                        </a:rPr>
                        <a:t>(Brand) world</a:t>
                      </a:r>
                      <a:br>
                        <a:rPr lang="en-US" sz="1200" b="1" noProof="0" dirty="0">
                          <a:solidFill>
                            <a:schemeClr val="tx1"/>
                          </a:solidFill>
                          <a:latin typeface="Libre Franklin" pitchFamily="2" charset="77"/>
                        </a:rPr>
                      </a:br>
                      <a:r>
                        <a:rPr lang="en-US" sz="1200" b="0" noProof="0" dirty="0">
                          <a:solidFill>
                            <a:schemeClr val="tx1"/>
                          </a:solidFill>
                          <a:latin typeface="Libre Franklin" pitchFamily="2" charset="77"/>
                        </a:rPr>
                        <a:t>(Lifestyle)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Libre Franklin" pitchFamily="2" charset="77"/>
                          <a:ea typeface="+mn-ea"/>
                          <a:cs typeface="+mn-cs"/>
                        </a:rPr>
                        <a:t>including </a:t>
                      </a:r>
                      <a:r>
                        <a:rPr kumimoji="0" lang="en-US" sz="1000" b="0" i="0" u="none" strike="noStrike" kern="1200" cap="none" spc="0" normalizeH="0" baseline="0" noProof="0" dirty="0" err="1">
                          <a:ln>
                            <a:noFill/>
                          </a:ln>
                          <a:solidFill>
                            <a:schemeClr val="tx1"/>
                          </a:solidFill>
                          <a:effectLst/>
                          <a:uLnTx/>
                          <a:uFillTx/>
                          <a:latin typeface="Libre Franklin" pitchFamily="2" charset="77"/>
                          <a:ea typeface="+mn-ea"/>
                          <a:cs typeface="+mn-cs"/>
                        </a:rPr>
                        <a:t>Peleton</a:t>
                      </a:r>
                      <a:r>
                        <a:rPr kumimoji="0" lang="en-US" sz="1000" b="0" i="0" u="none" strike="noStrike" kern="1200" cap="none" spc="0" normalizeH="0" baseline="0" noProof="0" dirty="0">
                          <a:ln>
                            <a:noFill/>
                          </a:ln>
                          <a:solidFill>
                            <a:schemeClr val="tx1"/>
                          </a:solidFill>
                          <a:effectLst/>
                          <a:uLnTx/>
                          <a:uFillTx/>
                          <a:latin typeface="Libre Franklin" pitchFamily="2" charset="77"/>
                          <a:ea typeface="+mn-ea"/>
                          <a:cs typeface="+mn-cs"/>
                        </a:rPr>
                        <a:t>, Allianz,  </a:t>
                      </a:r>
                      <a:r>
                        <a:rPr kumimoji="0" lang="en-US" sz="1000" b="0" i="0" u="none" strike="noStrike" kern="1200" cap="none" spc="0" normalizeH="0" baseline="0" noProof="0" dirty="0" err="1">
                          <a:ln>
                            <a:noFill/>
                          </a:ln>
                          <a:solidFill>
                            <a:schemeClr val="tx1"/>
                          </a:solidFill>
                          <a:effectLst/>
                          <a:uLnTx/>
                          <a:uFillTx/>
                          <a:latin typeface="Libre Franklin" pitchFamily="2" charset="77"/>
                          <a:ea typeface="+mn-ea"/>
                          <a:cs typeface="+mn-cs"/>
                        </a:rPr>
                        <a:t>Orthomol</a:t>
                      </a:r>
                      <a:r>
                        <a:rPr kumimoji="0" lang="en-US" sz="1000" b="0" i="0" u="none" strike="noStrike" kern="1200" cap="none" spc="0" normalizeH="0" baseline="0" noProof="0" dirty="0">
                          <a:ln>
                            <a:noFill/>
                          </a:ln>
                          <a:solidFill>
                            <a:schemeClr val="tx1"/>
                          </a:solidFill>
                          <a:effectLst/>
                          <a:uLnTx/>
                          <a:uFillTx/>
                          <a:latin typeface="Libre Franklin" pitchFamily="2" charset="77"/>
                          <a:ea typeface="+mn-ea"/>
                          <a:cs typeface="+mn-cs"/>
                        </a:rPr>
                        <a:t>,  Garmin, Samsung,  Audi, Cube</a:t>
                      </a:r>
                    </a:p>
                  </a:txBody>
                  <a:tcPr marL="180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82457116"/>
                  </a:ext>
                </a:extLst>
              </a:tr>
            </a:tbl>
          </a:graphicData>
        </a:graphic>
      </p:graphicFrame>
      <p:sp>
        <p:nvSpPr>
          <p:cNvPr id="44" name="Textfeld 43">
            <a:extLst>
              <a:ext uri="{FF2B5EF4-FFF2-40B4-BE49-F238E27FC236}">
                <a16:creationId xmlns:a16="http://schemas.microsoft.com/office/drawing/2014/main" id="{4EB87432-203A-B6D3-C3C8-76AFD460A59D}"/>
              </a:ext>
            </a:extLst>
          </p:cNvPr>
          <p:cNvSpPr txBox="1"/>
          <p:nvPr/>
        </p:nvSpPr>
        <p:spPr>
          <a:xfrm>
            <a:off x="251082" y="2642897"/>
            <a:ext cx="4554655" cy="261610"/>
          </a:xfrm>
          <a:prstGeom prst="rect">
            <a:avLst/>
          </a:prstGeom>
          <a:noFill/>
        </p:spPr>
        <p:txBody>
          <a:bodyPr wrap="square" lIns="0">
            <a:spAutoFit/>
          </a:bodyPr>
          <a:lstStyle/>
          <a:p>
            <a:pPr>
              <a:tabLst>
                <a:tab pos="2085975" algn="l"/>
                <a:tab pos="2216150" algn="l"/>
              </a:tabLst>
              <a:defRPr/>
            </a:pPr>
            <a:r>
              <a:rPr lang="en-US" sz="1100" noProof="0" dirty="0">
                <a:solidFill>
                  <a:prstClr val="black"/>
                </a:solidFill>
                <a:latin typeface="Libre Franklin" pitchFamily="2" charset="77"/>
              </a:rPr>
              <a:t>Characteristics</a:t>
            </a:r>
          </a:p>
        </p:txBody>
      </p:sp>
      <p:sp>
        <p:nvSpPr>
          <p:cNvPr id="4" name="Foliennummernplatzhalter 3">
            <a:extLst>
              <a:ext uri="{FF2B5EF4-FFF2-40B4-BE49-F238E27FC236}">
                <a16:creationId xmlns:a16="http://schemas.microsoft.com/office/drawing/2014/main" id="{E71D7204-3DDC-518A-B3C9-5242971C42C6}"/>
              </a:ext>
            </a:extLst>
          </p:cNvPr>
          <p:cNvSpPr>
            <a:spLocks noGrp="1"/>
          </p:cNvSpPr>
          <p:nvPr>
            <p:ph type="sldNum" sz="quarter" idx="38"/>
          </p:nvPr>
        </p:nvSpPr>
        <p:spPr>
          <a:xfrm>
            <a:off x="10542447" y="6600825"/>
            <a:ext cx="1440000" cy="192253"/>
          </a:xfrm>
        </p:spPr>
        <p:txBody>
          <a:bodyPr/>
          <a:lstStyle/>
          <a:p>
            <a:fld id="{18299E47-36AB-422A-8771-01693144F6AF}" type="slidenum">
              <a:rPr lang="en-US" noProof="0" smtClean="0"/>
              <a:t>9</a:t>
            </a:fld>
            <a:endParaRPr lang="en-US" noProof="0" dirty="0"/>
          </a:p>
        </p:txBody>
      </p:sp>
      <p:sp>
        <p:nvSpPr>
          <p:cNvPr id="35" name="Foliennummernplatzhalter 6">
            <a:extLst>
              <a:ext uri="{FF2B5EF4-FFF2-40B4-BE49-F238E27FC236}">
                <a16:creationId xmlns:a16="http://schemas.microsoft.com/office/drawing/2014/main" id="{9BDF1388-7C75-8644-A306-01A0998E81AC}"/>
              </a:ext>
            </a:extLst>
          </p:cNvPr>
          <p:cNvSpPr txBox="1">
            <a:spLocks/>
          </p:cNvSpPr>
          <p:nvPr/>
        </p:nvSpPr>
        <p:spPr>
          <a:xfrm>
            <a:off x="10542447" y="6600825"/>
            <a:ext cx="1440000" cy="192253"/>
          </a:xfrm>
          <a:prstGeom prst="rect">
            <a:avLst/>
          </a:prstGeom>
        </p:spPr>
        <p:txBody>
          <a:bodyPr vert="horz" lIns="0" tIns="0" rIns="0" bIns="0" rtlCol="0" anchor="t" anchorCtr="0"/>
          <a:lstStyle>
            <a:defPPr>
              <a:defRPr lang="de-DE"/>
            </a:defPPr>
            <a:lvl1pPr marL="0" algn="r" defTabSz="914400" rtl="0" eaLnBrk="1" latinLnBrk="0" hangingPunct="1">
              <a:defRPr sz="800" kern="1200" baseline="0">
                <a:solidFill>
                  <a:schemeClr val="tx1">
                    <a:alpha val="40000"/>
                  </a:schemeClr>
                </a:solidFill>
                <a:latin typeface="Libre Frankl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299E47-36AB-422A-8771-01693144F6AF}" type="slidenum">
              <a:rPr lang="en-US" noProof="0" smtClean="0">
                <a:solidFill>
                  <a:schemeClr val="bg1">
                    <a:alpha val="40000"/>
                  </a:schemeClr>
                </a:solidFill>
              </a:rPr>
              <a:t>9</a:t>
            </a:fld>
            <a:endParaRPr lang="en-US" noProof="0" dirty="0">
              <a:solidFill>
                <a:schemeClr val="bg1">
                  <a:alpha val="40000"/>
                </a:schemeClr>
              </a:solidFill>
            </a:endParaRPr>
          </a:p>
        </p:txBody>
      </p:sp>
    </p:spTree>
    <p:extLst>
      <p:ext uri="{BB962C8B-B14F-4D97-AF65-F5344CB8AC3E}">
        <p14:creationId xmlns:p14="http://schemas.microsoft.com/office/powerpoint/2010/main" val="4172663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ymer GmbH &amp; Co. KG (Corporate)">
  <a:themeElements>
    <a:clrScheme name="Corporate">
      <a:dk1>
        <a:srgbClr val="000000"/>
      </a:dk1>
      <a:lt1>
        <a:srgbClr val="FFFFFF"/>
      </a:lt1>
      <a:dk2>
        <a:srgbClr val="868781"/>
      </a:dk2>
      <a:lt2>
        <a:srgbClr val="DEDFD2"/>
      </a:lt2>
      <a:accent1>
        <a:srgbClr val="DDDDDD"/>
      </a:accent1>
      <a:accent2>
        <a:srgbClr val="B2B2B2"/>
      </a:accent2>
      <a:accent3>
        <a:srgbClr val="969696"/>
      </a:accent3>
      <a:accent4>
        <a:srgbClr val="808080"/>
      </a:accent4>
      <a:accent5>
        <a:srgbClr val="5F5F5F"/>
      </a:accent5>
      <a:accent6>
        <a:srgbClr val="51524C"/>
      </a:accent6>
      <a:hlink>
        <a:srgbClr val="5F5F5F"/>
      </a:hlink>
      <a:folHlink>
        <a:srgbClr val="919191"/>
      </a:folHlink>
    </a:clrScheme>
    <a:fontScheme name="HYMER">
      <a:majorFont>
        <a:latin typeface="Libre Franklin"/>
        <a:ea typeface=""/>
        <a:cs typeface=""/>
      </a:majorFont>
      <a:minorFont>
        <a:latin typeface="Libre Frankl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YMER_Masterguideline_F_16_9.pptx" id="{6E6E4B17-9F58-46F6-A1EB-56F24EA406AE}" vid="{7265401A-9A30-4AB9-9C70-548FACCFBA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Hymer Vorlage</Template>
  <TotalTime>0</TotalTime>
  <Words>1467</Words>
  <Application>Microsoft Macintosh PowerPoint</Application>
  <PresentationFormat>Breitbild</PresentationFormat>
  <Paragraphs>193</Paragraphs>
  <Slides>13</Slides>
  <Notes>1</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13</vt:i4>
      </vt:variant>
    </vt:vector>
  </HeadingPairs>
  <TitlesOfParts>
    <vt:vector size="21" baseType="lpstr">
      <vt:lpstr>Arial</vt:lpstr>
      <vt:lpstr>Calibri</vt:lpstr>
      <vt:lpstr>Libre Franklin</vt:lpstr>
      <vt:lpstr>Libre Franklin ExtraLight</vt:lpstr>
      <vt:lpstr>Libre Franklin Medium</vt:lpstr>
      <vt:lpstr>Libre Franklin SemiBold</vt:lpstr>
      <vt:lpstr>Hymer GmbH &amp; Co. KG (Corporate)</vt:lpstr>
      <vt:lpstr>think-cell Folie</vt:lpstr>
      <vt:lpstr>HYMER TARGET GROUP</vt:lpstr>
      <vt:lpstr>The communicative target group of HYMER</vt:lpstr>
      <vt:lpstr>The LIMBIC® TYPES</vt:lpstr>
      <vt:lpstr>#premium360</vt:lpstr>
      <vt:lpstr>PowerPoint-Präsentation</vt:lpstr>
      <vt:lpstr>PowerPoint-Präsentation</vt:lpstr>
      <vt:lpstr>OVERVIEW</vt:lpstr>
      <vt:lpstr>The PRESTIGE  voyager</vt:lpstr>
      <vt:lpstr>The smart  active</vt:lpstr>
      <vt:lpstr>The AGILE  traveller</vt:lpstr>
      <vt:lpstr>The off-trail  SEEKER</vt:lpstr>
      <vt:lpstr>Product communication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libre franklin MEDIUM max zweizeilig gr.28</dc:title>
  <dc:creator>Deck Maike</dc:creator>
  <cp:keywords>, docId:0DFA23671BAAF6DA0C018E02C52196E7</cp:keywords>
  <cp:lastModifiedBy>Andreas Hielscher</cp:lastModifiedBy>
  <cp:revision>369</cp:revision>
  <dcterms:created xsi:type="dcterms:W3CDTF">2023-05-10T14:13:27Z</dcterms:created>
  <dcterms:modified xsi:type="dcterms:W3CDTF">2025-10-30T21:06:28Z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34d57e4-cf2f-433b-b4dd-10f96336952f_Enabled">
    <vt:lpwstr>true</vt:lpwstr>
  </property>
  <property fmtid="{D5CDD505-2E9C-101B-9397-08002B2CF9AE}" pid="3" name="MSIP_Label_f34d57e4-cf2f-433b-b4dd-10f96336952f_SetDate">
    <vt:lpwstr>2023-05-10T14:13:28Z</vt:lpwstr>
  </property>
  <property fmtid="{D5CDD505-2E9C-101B-9397-08002B2CF9AE}" pid="4" name="MSIP_Label_f34d57e4-cf2f-433b-b4dd-10f96336952f_Method">
    <vt:lpwstr>Standard</vt:lpwstr>
  </property>
  <property fmtid="{D5CDD505-2E9C-101B-9397-08002B2CF9AE}" pid="5" name="MSIP_Label_f34d57e4-cf2f-433b-b4dd-10f96336952f_Name">
    <vt:lpwstr>FM-public</vt:lpwstr>
  </property>
  <property fmtid="{D5CDD505-2E9C-101B-9397-08002B2CF9AE}" pid="6" name="MSIP_Label_f34d57e4-cf2f-433b-b4dd-10f96336952f_SiteId">
    <vt:lpwstr>91066180-5f53-41e6-8c2e-9abab20c617a</vt:lpwstr>
  </property>
  <property fmtid="{D5CDD505-2E9C-101B-9397-08002B2CF9AE}" pid="7" name="MSIP_Label_f34d57e4-cf2f-433b-b4dd-10f96336952f_ActionId">
    <vt:lpwstr>58935bcc-3230-4a25-b256-b45e48e6639a</vt:lpwstr>
  </property>
  <property fmtid="{D5CDD505-2E9C-101B-9397-08002B2CF9AE}" pid="8" name="MSIP_Label_f34d57e4-cf2f-433b-b4dd-10f96336952f_ContentBits">
    <vt:lpwstr>0</vt:lpwstr>
  </property>
</Properties>
</file>